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7" r:id="rId2"/>
    <p:sldId id="263" r:id="rId3"/>
    <p:sldId id="276" r:id="rId4"/>
    <p:sldId id="277" r:id="rId5"/>
    <p:sldId id="278" r:id="rId6"/>
    <p:sldId id="279" r:id="rId7"/>
    <p:sldId id="280" r:id="rId8"/>
    <p:sldId id="281" r:id="rId9"/>
    <p:sldId id="282" r:id="rId10"/>
    <p:sldId id="266" r:id="rId11"/>
    <p:sldId id="283" r:id="rId12"/>
    <p:sldId id="284" r:id="rId13"/>
    <p:sldId id="285" r:id="rId14"/>
    <p:sldId id="265" r:id="rId15"/>
    <p:sldId id="286" r:id="rId16"/>
    <p:sldId id="287" r:id="rId17"/>
    <p:sldId id="288" r:id="rId18"/>
    <p:sldId id="289" r:id="rId19"/>
    <p:sldId id="27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BFAA"/>
    <a:srgbClr val="397B26"/>
    <a:srgbClr val="F9F9F9"/>
    <a:srgbClr val="FCFCFC"/>
    <a:srgbClr val="FDFDFD"/>
    <a:srgbClr val="FAFAFA"/>
    <a:srgbClr val="F7F7F7"/>
    <a:srgbClr val="DEE3DD"/>
    <a:srgbClr val="D5DCD2"/>
    <a:srgbClr val="DFE4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9" autoAdjust="0"/>
    <p:restoredTop sz="94660"/>
  </p:normalViewPr>
  <p:slideViewPr>
    <p:cSldViewPr snapToGrid="0">
      <p:cViewPr varScale="1">
        <p:scale>
          <a:sx n="75" d="100"/>
          <a:sy n="75" d="100"/>
        </p:scale>
        <p:origin x="450"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272676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68393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9B0304-BD04-4789-8499-84BEAB9DF89A}" type="datetimeFigureOut">
              <a:rPr lang="zh-CN" altLang="en-US" smtClean="0"/>
              <a:t>2019/1/10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9B0304-BD04-4789-8499-84BEAB9DF89A}" type="datetimeFigureOut">
              <a:rPr lang="zh-CN" altLang="en-US" smtClean="0"/>
              <a:t>2019/1/10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9B0304-BD04-4789-8499-84BEAB9DF89A}" type="datetimeFigureOut">
              <a:rPr lang="zh-CN" altLang="en-US" smtClean="0"/>
              <a:t>2019/1/10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9B0304-BD04-4789-8499-84BEAB9DF89A}" type="datetimeFigureOut">
              <a:rPr lang="zh-CN" altLang="en-US" smtClean="0"/>
              <a:t>2019/1/10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9B0304-BD04-4789-8499-84BEAB9DF89A}" type="datetimeFigureOut">
              <a:rPr lang="zh-CN" altLang="en-US" smtClean="0"/>
              <a:t>2019/1/10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9B0304-BD04-4789-8499-84BEAB9DF89A}" type="datetimeFigureOut">
              <a:rPr lang="zh-CN" altLang="en-US" smtClean="0"/>
              <a:t>2019/1/10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CE9997-22EA-4F25-85D0-16841EC829D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9B0304-BD04-4789-8499-84BEAB9DF89A}" type="datetimeFigureOut">
              <a:rPr lang="zh-CN" altLang="en-US" smtClean="0"/>
              <a:t>2019/1/10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CE9997-22EA-4F25-85D0-16841EC829D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9B0304-BD04-4789-8499-84BEAB9DF89A}" type="datetimeFigureOut">
              <a:rPr lang="zh-CN" altLang="en-US" smtClean="0"/>
              <a:t>2019/1/10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CE9997-22EA-4F25-85D0-16841EC829D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9B0304-BD04-4789-8499-84BEAB9DF89A}" type="datetimeFigureOut">
              <a:rPr lang="zh-CN" altLang="en-US" smtClean="0"/>
              <a:t>2019/1/10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CE9997-22EA-4F25-85D0-16841EC829D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9B0304-BD04-4789-8499-84BEAB9DF89A}" type="datetimeFigureOut">
              <a:rPr lang="zh-CN" altLang="en-US" smtClean="0"/>
              <a:t>2019/1/10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CE9997-22EA-4F25-85D0-16841EC829D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9B0304-BD04-4789-8499-84BEAB9DF89A}" type="datetimeFigureOut">
              <a:rPr lang="zh-CN" altLang="en-US" smtClean="0"/>
              <a:t>2019/1/10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CE9997-22EA-4F25-85D0-16841EC829D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397B26"/>
            </a:gs>
            <a:gs pos="50000">
              <a:srgbClr val="6EB95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0304-BD04-4789-8499-84BEAB9DF89A}" type="datetimeFigureOut">
              <a:rPr lang="zh-CN" altLang="en-US" smtClean="0"/>
              <a:t>2019/1/10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E9997-22EA-4F25-85D0-16841EC829DA}"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73953" y="147044"/>
            <a:ext cx="504587" cy="504586"/>
          </a:xfrm>
          <a:prstGeom prst="rect">
            <a:avLst/>
          </a:prstGeom>
        </p:spPr>
      </p:pic>
      <p:sp>
        <p:nvSpPr>
          <p:cNvPr id="8" name="文本框 7"/>
          <p:cNvSpPr txBox="1"/>
          <p:nvPr userDrawn="1"/>
        </p:nvSpPr>
        <p:spPr>
          <a:xfrm>
            <a:off x="10278540" y="260840"/>
            <a:ext cx="1423788" cy="276999"/>
          </a:xfrm>
          <a:prstGeom prst="rect">
            <a:avLst/>
          </a:prstGeom>
          <a:noFill/>
        </p:spPr>
        <p:txBody>
          <a:bodyPr wrap="none" rtlCol="0">
            <a:spAutoFit/>
          </a:bodyPr>
          <a:lstStyle/>
          <a:p>
            <a:r>
              <a:rPr lang="en-US" altLang="zh-CN" sz="1200" dirty="0">
                <a:solidFill>
                  <a:schemeClr val="bg1"/>
                </a:solidFill>
                <a:latin typeface="华文细黑" panose="02010600040101010101" pitchFamily="2" charset="-122"/>
                <a:ea typeface="华文细黑" panose="02010600040101010101" pitchFamily="2" charset="-122"/>
              </a:rPr>
              <a:t>Company name</a:t>
            </a:r>
            <a:endParaRPr lang="zh-CN" altLang="en-US" sz="1200" dirty="0">
              <a:solidFill>
                <a:schemeClr val="bg1"/>
              </a:solidFill>
              <a:latin typeface="华文细黑" panose="02010600040101010101" pitchFamily="2" charset="-122"/>
              <a:ea typeface="华文细黑"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等腰三角形 22"/>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10"/>
          <p:cNvSpPr/>
          <p:nvPr/>
        </p:nvSpPr>
        <p:spPr>
          <a:xfrm>
            <a:off x="5665611" y="902677"/>
            <a:ext cx="616447" cy="615334"/>
          </a:xfrm>
          <a:custGeom>
            <a:avLst/>
            <a:gdLst>
              <a:gd name="connsiteX0" fmla="*/ 0 w 635985"/>
              <a:gd name="connsiteY0" fmla="*/ 615334 h 615334"/>
              <a:gd name="connsiteX1" fmla="*/ 224172 w 635985"/>
              <a:gd name="connsiteY1" fmla="*/ 0 h 615334"/>
              <a:gd name="connsiteX2" fmla="*/ 635985 w 635985"/>
              <a:gd name="connsiteY2" fmla="*/ 0 h 615334"/>
              <a:gd name="connsiteX3" fmla="*/ 411813 w 635985"/>
              <a:gd name="connsiteY3" fmla="*/ 615334 h 615334"/>
              <a:gd name="connsiteX4" fmla="*/ 0 w 635985"/>
              <a:gd name="connsiteY4" fmla="*/ 615334 h 615334"/>
              <a:gd name="connsiteX0-1" fmla="*/ 0 w 616447"/>
              <a:gd name="connsiteY0-2" fmla="*/ 615334 h 615334"/>
              <a:gd name="connsiteX1-3" fmla="*/ 224172 w 616447"/>
              <a:gd name="connsiteY1-4" fmla="*/ 0 h 615334"/>
              <a:gd name="connsiteX2-5" fmla="*/ 616447 w 616447"/>
              <a:gd name="connsiteY2-6" fmla="*/ 85970 h 615334"/>
              <a:gd name="connsiteX3-7" fmla="*/ 411813 w 616447"/>
              <a:gd name="connsiteY3-8" fmla="*/ 615334 h 615334"/>
              <a:gd name="connsiteX4-9" fmla="*/ 0 w 616447"/>
              <a:gd name="connsiteY4-10" fmla="*/ 615334 h 6153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6447" h="615334">
                <a:moveTo>
                  <a:pt x="0" y="615334"/>
                </a:moveTo>
                <a:lnTo>
                  <a:pt x="224172" y="0"/>
                </a:lnTo>
                <a:lnTo>
                  <a:pt x="616447" y="85970"/>
                </a:lnTo>
                <a:lnTo>
                  <a:pt x="411813" y="615334"/>
                </a:lnTo>
                <a:lnTo>
                  <a:pt x="0" y="615334"/>
                </a:lnTo>
                <a:close/>
              </a:path>
            </a:pathLst>
          </a:cu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9"/>
          <p:cNvSpPr/>
          <p:nvPr/>
        </p:nvSpPr>
        <p:spPr>
          <a:xfrm>
            <a:off x="0" y="1577096"/>
            <a:ext cx="10602790" cy="5280905"/>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1607794 w 11014364"/>
              <a:gd name="connsiteY0-118" fmla="*/ 0 h 5284548"/>
              <a:gd name="connsiteX1-119" fmla="*/ 11014364 w 11014364"/>
              <a:gd name="connsiteY1-120" fmla="*/ 2649868 h 5284548"/>
              <a:gd name="connsiteX2-121" fmla="*/ 9383868 w 11014364"/>
              <a:gd name="connsiteY2-122" fmla="*/ 5284548 h 5284548"/>
              <a:gd name="connsiteX3-123" fmla="*/ 0 w 11014364"/>
              <a:gd name="connsiteY3-124" fmla="*/ 5284548 h 5284548"/>
              <a:gd name="connsiteX4-125" fmla="*/ 0 w 11014364"/>
              <a:gd name="connsiteY4-126" fmla="*/ 908325 h 5284548"/>
              <a:gd name="connsiteX5-127" fmla="*/ 1607794 w 11014364"/>
              <a:gd name="connsiteY5-128" fmla="*/ 0 h 5284548"/>
              <a:gd name="connsiteX0-129" fmla="*/ 1589579 w 11014364"/>
              <a:gd name="connsiteY0-130" fmla="*/ 0 h 5280905"/>
              <a:gd name="connsiteX1-131" fmla="*/ 11014364 w 11014364"/>
              <a:gd name="connsiteY1-132" fmla="*/ 2646225 h 5280905"/>
              <a:gd name="connsiteX2-133" fmla="*/ 9383868 w 11014364"/>
              <a:gd name="connsiteY2-134" fmla="*/ 5280905 h 5280905"/>
              <a:gd name="connsiteX3-135" fmla="*/ 0 w 11014364"/>
              <a:gd name="connsiteY3-136" fmla="*/ 5280905 h 5280905"/>
              <a:gd name="connsiteX4-137" fmla="*/ 0 w 11014364"/>
              <a:gd name="connsiteY4-138" fmla="*/ 904682 h 5280905"/>
              <a:gd name="connsiteX5-139" fmla="*/ 1589579 w 11014364"/>
              <a:gd name="connsiteY5-140" fmla="*/ 0 h 5280905"/>
              <a:gd name="connsiteX0-141" fmla="*/ 1589579 w 10595416"/>
              <a:gd name="connsiteY0-142" fmla="*/ 0 h 5280905"/>
              <a:gd name="connsiteX1-143" fmla="*/ 10595416 w 10595416"/>
              <a:gd name="connsiteY1-144" fmla="*/ 3320185 h 5280905"/>
              <a:gd name="connsiteX2-145" fmla="*/ 9383868 w 10595416"/>
              <a:gd name="connsiteY2-146" fmla="*/ 5280905 h 5280905"/>
              <a:gd name="connsiteX3-147" fmla="*/ 0 w 10595416"/>
              <a:gd name="connsiteY3-148" fmla="*/ 5280905 h 5280905"/>
              <a:gd name="connsiteX4-149" fmla="*/ 0 w 10595416"/>
              <a:gd name="connsiteY4-150" fmla="*/ 904682 h 5280905"/>
              <a:gd name="connsiteX5-151" fmla="*/ 1589579 w 10595416"/>
              <a:gd name="connsiteY5-152" fmla="*/ 0 h 5280905"/>
              <a:gd name="connsiteX0-153" fmla="*/ 1589579 w 10600332"/>
              <a:gd name="connsiteY0-154" fmla="*/ 0 h 5280905"/>
              <a:gd name="connsiteX1-155" fmla="*/ 10600332 w 10600332"/>
              <a:gd name="connsiteY1-156" fmla="*/ 3320185 h 5280905"/>
              <a:gd name="connsiteX2-157" fmla="*/ 9383868 w 10600332"/>
              <a:gd name="connsiteY2-158" fmla="*/ 5280905 h 5280905"/>
              <a:gd name="connsiteX3-159" fmla="*/ 0 w 10600332"/>
              <a:gd name="connsiteY3-160" fmla="*/ 5280905 h 5280905"/>
              <a:gd name="connsiteX4-161" fmla="*/ 0 w 10600332"/>
              <a:gd name="connsiteY4-162" fmla="*/ 904682 h 5280905"/>
              <a:gd name="connsiteX5-163" fmla="*/ 1589579 w 10600332"/>
              <a:gd name="connsiteY5-164" fmla="*/ 0 h 5280905"/>
              <a:gd name="connsiteX0-165" fmla="*/ 1589579 w 10602790"/>
              <a:gd name="connsiteY0-166" fmla="*/ 0 h 5280905"/>
              <a:gd name="connsiteX1-167" fmla="*/ 10602790 w 10602790"/>
              <a:gd name="connsiteY1-168" fmla="*/ 3315268 h 5280905"/>
              <a:gd name="connsiteX2-169" fmla="*/ 9383868 w 10602790"/>
              <a:gd name="connsiteY2-170" fmla="*/ 5280905 h 5280905"/>
              <a:gd name="connsiteX3-171" fmla="*/ 0 w 10602790"/>
              <a:gd name="connsiteY3-172" fmla="*/ 5280905 h 5280905"/>
              <a:gd name="connsiteX4-173" fmla="*/ 0 w 10602790"/>
              <a:gd name="connsiteY4-174" fmla="*/ 904682 h 5280905"/>
              <a:gd name="connsiteX5-175" fmla="*/ 1589579 w 10602790"/>
              <a:gd name="connsiteY5-176" fmla="*/ 0 h 5280905"/>
              <a:gd name="connsiteX0-177" fmla="*/ 1589579 w 10602790"/>
              <a:gd name="connsiteY0-178" fmla="*/ 0 h 5280905"/>
              <a:gd name="connsiteX1-179" fmla="*/ 10602790 w 10602790"/>
              <a:gd name="connsiteY1-180" fmla="*/ 3315268 h 5280905"/>
              <a:gd name="connsiteX2-181" fmla="*/ 9383868 w 10602790"/>
              <a:gd name="connsiteY2-182" fmla="*/ 5280905 h 5280905"/>
              <a:gd name="connsiteX3-183" fmla="*/ 0 w 10602790"/>
              <a:gd name="connsiteY3-184" fmla="*/ 5280905 h 5280905"/>
              <a:gd name="connsiteX4-185" fmla="*/ 0 w 10602790"/>
              <a:gd name="connsiteY4-186" fmla="*/ 2424389 h 5280905"/>
              <a:gd name="connsiteX5-187" fmla="*/ 1589579 w 10602790"/>
              <a:gd name="connsiteY5-188" fmla="*/ 0 h 52809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0602790" h="5280905">
                <a:moveTo>
                  <a:pt x="1589579" y="0"/>
                </a:moveTo>
                <a:lnTo>
                  <a:pt x="10602790" y="3315268"/>
                </a:lnTo>
                <a:lnTo>
                  <a:pt x="9383868" y="5280905"/>
                </a:lnTo>
                <a:lnTo>
                  <a:pt x="0" y="5280905"/>
                </a:lnTo>
                <a:lnTo>
                  <a:pt x="0" y="2424389"/>
                </a:lnTo>
                <a:lnTo>
                  <a:pt x="1589579" y="0"/>
                </a:lnTo>
                <a:close/>
              </a:path>
            </a:pathLst>
          </a:custGeom>
          <a:gradFill flip="none" rotWithShape="0">
            <a:gsLst>
              <a:gs pos="0">
                <a:schemeClr val="tx1">
                  <a:alpha val="3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590261" y="1511190"/>
            <a:ext cx="9011479" cy="3377962"/>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8" name="圆角矩形 27"/>
          <p:cNvSpPr/>
          <p:nvPr/>
        </p:nvSpPr>
        <p:spPr>
          <a:xfrm>
            <a:off x="1769166" y="1695266"/>
            <a:ext cx="8653668" cy="3009811"/>
          </a:xfrm>
          <a:prstGeom prst="roundRect">
            <a:avLst>
              <a:gd name="adj" fmla="val 0"/>
            </a:avLst>
          </a:prstGeom>
          <a:gradFill flip="none" rotWithShape="1">
            <a:gsLst>
              <a:gs pos="100000">
                <a:srgbClr val="D0D8CD"/>
              </a:gs>
              <a:gs pos="0">
                <a:srgbClr val="FFFFFF"/>
              </a:gs>
              <a:gs pos="50000">
                <a:srgbClr val="F4F4F4"/>
              </a:gs>
            </a:gsLst>
            <a:lin ang="16200000" scaled="1"/>
            <a:tileRect/>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80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PowerPoint</a:t>
            </a:r>
          </a:p>
          <a:p>
            <a:pPr lvl="0" algn="ctr"/>
            <a:r>
              <a:rPr lang="en-US" altLang="zh-CN" sz="80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Template</a:t>
            </a:r>
          </a:p>
        </p:txBody>
      </p:sp>
      <p:grpSp>
        <p:nvGrpSpPr>
          <p:cNvPr id="29" name="组合 28"/>
          <p:cNvGrpSpPr/>
          <p:nvPr/>
        </p:nvGrpSpPr>
        <p:grpSpPr>
          <a:xfrm>
            <a:off x="5890405" y="706454"/>
            <a:ext cx="411191" cy="411191"/>
            <a:chOff x="5890405" y="551849"/>
            <a:chExt cx="411191" cy="411191"/>
          </a:xfrm>
        </p:grpSpPr>
        <p:sp>
          <p:nvSpPr>
            <p:cNvPr id="30" name="椭圆 29"/>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4920839" y="5258994"/>
            <a:ext cx="2350323" cy="584775"/>
          </a:xfrm>
          <a:prstGeom prst="rect">
            <a:avLst/>
          </a:prstGeom>
          <a:noFill/>
        </p:spPr>
        <p:txBody>
          <a:bodyPr wrap="none" rtlCol="0">
            <a:spAutoFit/>
          </a:bodyPr>
          <a:lstStyle/>
          <a:p>
            <a:pPr algn="ctr"/>
            <a:r>
              <a:rPr lang="en-US" altLang="zh-CN" sz="32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rPr>
              <a:t>MarcoKing</a:t>
            </a:r>
            <a:endParaRPr lang="zh-CN" altLang="en-US" sz="32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endParaRPr>
          </a:p>
        </p:txBody>
      </p:sp>
      <p:sp>
        <p:nvSpPr>
          <p:cNvPr id="13" name="矩形 12"/>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15" name="矩形 14"/>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9"/>
          <p:cNvSpPr/>
          <p:nvPr/>
        </p:nvSpPr>
        <p:spPr>
          <a:xfrm>
            <a:off x="0" y="1351096"/>
            <a:ext cx="7763148" cy="5508444"/>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4413837 w 11014364"/>
              <a:gd name="connsiteY0-118" fmla="*/ 0 h 5171432"/>
              <a:gd name="connsiteX1-119" fmla="*/ 11014364 w 11014364"/>
              <a:gd name="connsiteY1-120" fmla="*/ 2536752 h 5171432"/>
              <a:gd name="connsiteX2-121" fmla="*/ 9383868 w 11014364"/>
              <a:gd name="connsiteY2-122" fmla="*/ 5171432 h 5171432"/>
              <a:gd name="connsiteX3-123" fmla="*/ 0 w 11014364"/>
              <a:gd name="connsiteY3-124" fmla="*/ 5171432 h 5171432"/>
              <a:gd name="connsiteX4-125" fmla="*/ 0 w 11014364"/>
              <a:gd name="connsiteY4-126" fmla="*/ 795209 h 5171432"/>
              <a:gd name="connsiteX5-127" fmla="*/ 4413837 w 11014364"/>
              <a:gd name="connsiteY5-128" fmla="*/ 0 h 5171432"/>
              <a:gd name="connsiteX0-129" fmla="*/ 4413837 w 9383868"/>
              <a:gd name="connsiteY0-130" fmla="*/ 0 h 5171432"/>
              <a:gd name="connsiteX1-131" fmla="*/ 7466933 w 9383868"/>
              <a:gd name="connsiteY1-132" fmla="*/ 2536752 h 5171432"/>
              <a:gd name="connsiteX2-133" fmla="*/ 9383868 w 9383868"/>
              <a:gd name="connsiteY2-134" fmla="*/ 5171432 h 5171432"/>
              <a:gd name="connsiteX3-135" fmla="*/ 0 w 9383868"/>
              <a:gd name="connsiteY3-136" fmla="*/ 5171432 h 5171432"/>
              <a:gd name="connsiteX4-137" fmla="*/ 0 w 9383868"/>
              <a:gd name="connsiteY4-138" fmla="*/ 795209 h 5171432"/>
              <a:gd name="connsiteX5-139" fmla="*/ 4413837 w 9383868"/>
              <a:gd name="connsiteY5-140" fmla="*/ 0 h 5171432"/>
              <a:gd name="connsiteX0-141" fmla="*/ 4413837 w 7466933"/>
              <a:gd name="connsiteY0-142" fmla="*/ 0 h 5171432"/>
              <a:gd name="connsiteX1-143" fmla="*/ 7466933 w 7466933"/>
              <a:gd name="connsiteY1-144" fmla="*/ 2536752 h 5171432"/>
              <a:gd name="connsiteX2-145" fmla="*/ 5263560 w 7466933"/>
              <a:gd name="connsiteY2-146" fmla="*/ 5171432 h 5171432"/>
              <a:gd name="connsiteX3-147" fmla="*/ 0 w 7466933"/>
              <a:gd name="connsiteY3-148" fmla="*/ 5171432 h 5171432"/>
              <a:gd name="connsiteX4-149" fmla="*/ 0 w 7466933"/>
              <a:gd name="connsiteY4-150" fmla="*/ 795209 h 5171432"/>
              <a:gd name="connsiteX5-151" fmla="*/ 4413837 w 7466933"/>
              <a:gd name="connsiteY5-152" fmla="*/ 0 h 5171432"/>
              <a:gd name="connsiteX0-153" fmla="*/ 4413837 w 7466933"/>
              <a:gd name="connsiteY0-154" fmla="*/ 0 h 5171432"/>
              <a:gd name="connsiteX1-155" fmla="*/ 7466933 w 7466933"/>
              <a:gd name="connsiteY1-156" fmla="*/ 2536752 h 5171432"/>
              <a:gd name="connsiteX2-157" fmla="*/ 5263560 w 7466933"/>
              <a:gd name="connsiteY2-158" fmla="*/ 5171432 h 5171432"/>
              <a:gd name="connsiteX3-159" fmla="*/ 0 w 7466933"/>
              <a:gd name="connsiteY3-160" fmla="*/ 5171432 h 5171432"/>
              <a:gd name="connsiteX4-161" fmla="*/ 11017 w 7466933"/>
              <a:gd name="connsiteY4-162" fmla="*/ 3064683 h 5171432"/>
              <a:gd name="connsiteX5-163" fmla="*/ 4413837 w 7466933"/>
              <a:gd name="connsiteY5-164" fmla="*/ 0 h 5171432"/>
              <a:gd name="connsiteX0-165" fmla="*/ 4402820 w 7466933"/>
              <a:gd name="connsiteY0-166" fmla="*/ 0 h 5667191"/>
              <a:gd name="connsiteX1-167" fmla="*/ 7466933 w 7466933"/>
              <a:gd name="connsiteY1-168" fmla="*/ 3032511 h 5667191"/>
              <a:gd name="connsiteX2-169" fmla="*/ 5263560 w 7466933"/>
              <a:gd name="connsiteY2-170" fmla="*/ 5667191 h 5667191"/>
              <a:gd name="connsiteX3-171" fmla="*/ 0 w 7466933"/>
              <a:gd name="connsiteY3-172" fmla="*/ 5667191 h 5667191"/>
              <a:gd name="connsiteX4-173" fmla="*/ 11017 w 7466933"/>
              <a:gd name="connsiteY4-174" fmla="*/ 3560442 h 5667191"/>
              <a:gd name="connsiteX5-175" fmla="*/ 4402820 w 7466933"/>
              <a:gd name="connsiteY5-176" fmla="*/ 0 h 5667191"/>
              <a:gd name="connsiteX0-177" fmla="*/ 4402820 w 7466933"/>
              <a:gd name="connsiteY0-178" fmla="*/ 0 h 5777360"/>
              <a:gd name="connsiteX1-179" fmla="*/ 7466933 w 7466933"/>
              <a:gd name="connsiteY1-180" fmla="*/ 3142680 h 5777360"/>
              <a:gd name="connsiteX2-181" fmla="*/ 5263560 w 7466933"/>
              <a:gd name="connsiteY2-182" fmla="*/ 5777360 h 5777360"/>
              <a:gd name="connsiteX3-183" fmla="*/ 0 w 7466933"/>
              <a:gd name="connsiteY3-184" fmla="*/ 5777360 h 5777360"/>
              <a:gd name="connsiteX4-185" fmla="*/ 11017 w 7466933"/>
              <a:gd name="connsiteY4-186" fmla="*/ 3670611 h 5777360"/>
              <a:gd name="connsiteX5-187" fmla="*/ 4402820 w 7466933"/>
              <a:gd name="connsiteY5-188" fmla="*/ 0 h 5777360"/>
              <a:gd name="connsiteX0-189" fmla="*/ 4402820 w 7466933"/>
              <a:gd name="connsiteY0-190" fmla="*/ 0 h 5791215"/>
              <a:gd name="connsiteX1-191" fmla="*/ 7466933 w 7466933"/>
              <a:gd name="connsiteY1-192" fmla="*/ 3142680 h 5791215"/>
              <a:gd name="connsiteX2-193" fmla="*/ 4473851 w 7466933"/>
              <a:gd name="connsiteY2-194" fmla="*/ 5791215 h 5791215"/>
              <a:gd name="connsiteX3-195" fmla="*/ 0 w 7466933"/>
              <a:gd name="connsiteY3-196" fmla="*/ 5777360 h 5791215"/>
              <a:gd name="connsiteX4-197" fmla="*/ 11017 w 7466933"/>
              <a:gd name="connsiteY4-198" fmla="*/ 3670611 h 5791215"/>
              <a:gd name="connsiteX5-199" fmla="*/ 4402820 w 7466933"/>
              <a:gd name="connsiteY5-200" fmla="*/ 0 h 5791215"/>
              <a:gd name="connsiteX0-201" fmla="*/ 4402820 w 7466933"/>
              <a:gd name="connsiteY0-202" fmla="*/ 0 h 5781978"/>
              <a:gd name="connsiteX1-203" fmla="*/ 7466933 w 7466933"/>
              <a:gd name="connsiteY1-204" fmla="*/ 3142680 h 5781978"/>
              <a:gd name="connsiteX2-205" fmla="*/ 4834069 w 7466933"/>
              <a:gd name="connsiteY2-206" fmla="*/ 5781978 h 5781978"/>
              <a:gd name="connsiteX3-207" fmla="*/ 0 w 7466933"/>
              <a:gd name="connsiteY3-208" fmla="*/ 5777360 h 5781978"/>
              <a:gd name="connsiteX4-209" fmla="*/ 11017 w 7466933"/>
              <a:gd name="connsiteY4-210" fmla="*/ 3670611 h 5781978"/>
              <a:gd name="connsiteX5-211" fmla="*/ 4402820 w 7466933"/>
              <a:gd name="connsiteY5-212" fmla="*/ 0 h 5781978"/>
              <a:gd name="connsiteX0-213" fmla="*/ 4402820 w 7466933"/>
              <a:gd name="connsiteY0-214" fmla="*/ 0 h 5778900"/>
              <a:gd name="connsiteX1-215" fmla="*/ 7466933 w 7466933"/>
              <a:gd name="connsiteY1-216" fmla="*/ 3142680 h 5778900"/>
              <a:gd name="connsiteX2-217" fmla="*/ 4834069 w 7466933"/>
              <a:gd name="connsiteY2-218" fmla="*/ 5778900 h 5778900"/>
              <a:gd name="connsiteX3-219" fmla="*/ 0 w 7466933"/>
              <a:gd name="connsiteY3-220" fmla="*/ 5777360 h 5778900"/>
              <a:gd name="connsiteX4-221" fmla="*/ 11017 w 7466933"/>
              <a:gd name="connsiteY4-222" fmla="*/ 3670611 h 5778900"/>
              <a:gd name="connsiteX5-223" fmla="*/ 4402820 w 7466933"/>
              <a:gd name="connsiteY5-224" fmla="*/ 0 h 5778900"/>
              <a:gd name="connsiteX0-225" fmla="*/ 4402820 w 7466933"/>
              <a:gd name="connsiteY0-226" fmla="*/ 0 h 5508444"/>
              <a:gd name="connsiteX1-227" fmla="*/ 7466933 w 7466933"/>
              <a:gd name="connsiteY1-228" fmla="*/ 2872224 h 5508444"/>
              <a:gd name="connsiteX2-229" fmla="*/ 4834069 w 7466933"/>
              <a:gd name="connsiteY2-230" fmla="*/ 5508444 h 5508444"/>
              <a:gd name="connsiteX3-231" fmla="*/ 0 w 7466933"/>
              <a:gd name="connsiteY3-232" fmla="*/ 5506904 h 5508444"/>
              <a:gd name="connsiteX4-233" fmla="*/ 11017 w 7466933"/>
              <a:gd name="connsiteY4-234" fmla="*/ 3400155 h 5508444"/>
              <a:gd name="connsiteX5-235" fmla="*/ 4402820 w 7466933"/>
              <a:gd name="connsiteY5-236" fmla="*/ 0 h 5508444"/>
              <a:gd name="connsiteX0-237" fmla="*/ 4402820 w 7763148"/>
              <a:gd name="connsiteY0-238" fmla="*/ 0 h 5508444"/>
              <a:gd name="connsiteX1-239" fmla="*/ 7763148 w 7763148"/>
              <a:gd name="connsiteY1-240" fmla="*/ 3335864 h 5508444"/>
              <a:gd name="connsiteX2-241" fmla="*/ 4834069 w 7763148"/>
              <a:gd name="connsiteY2-242" fmla="*/ 5508444 h 5508444"/>
              <a:gd name="connsiteX3-243" fmla="*/ 0 w 7763148"/>
              <a:gd name="connsiteY3-244" fmla="*/ 5506904 h 5508444"/>
              <a:gd name="connsiteX4-245" fmla="*/ 11017 w 7763148"/>
              <a:gd name="connsiteY4-246" fmla="*/ 3400155 h 5508444"/>
              <a:gd name="connsiteX5-247" fmla="*/ 4402820 w 7763148"/>
              <a:gd name="connsiteY5-248" fmla="*/ 0 h 5508444"/>
              <a:gd name="connsiteX0-249" fmla="*/ 4402820 w 7763148"/>
              <a:gd name="connsiteY0-250" fmla="*/ 0 h 5508444"/>
              <a:gd name="connsiteX1-251" fmla="*/ 7763148 w 7763148"/>
              <a:gd name="connsiteY1-252" fmla="*/ 3335864 h 5508444"/>
              <a:gd name="connsiteX2-253" fmla="*/ 5993168 w 7763148"/>
              <a:gd name="connsiteY2-254" fmla="*/ 5508444 h 5508444"/>
              <a:gd name="connsiteX3-255" fmla="*/ 0 w 7763148"/>
              <a:gd name="connsiteY3-256" fmla="*/ 5506904 h 5508444"/>
              <a:gd name="connsiteX4-257" fmla="*/ 11017 w 7763148"/>
              <a:gd name="connsiteY4-258" fmla="*/ 3400155 h 5508444"/>
              <a:gd name="connsiteX5-259" fmla="*/ 4402820 w 7763148"/>
              <a:gd name="connsiteY5-260" fmla="*/ 0 h 5508444"/>
              <a:gd name="connsiteX0-261" fmla="*/ 4402820 w 7763148"/>
              <a:gd name="connsiteY0-262" fmla="*/ 0 h 5508444"/>
              <a:gd name="connsiteX1-263" fmla="*/ 7763148 w 7763148"/>
              <a:gd name="connsiteY1-264" fmla="*/ 3335864 h 5508444"/>
              <a:gd name="connsiteX2-265" fmla="*/ 5993168 w 7763148"/>
              <a:gd name="connsiteY2-266" fmla="*/ 5508444 h 5508444"/>
              <a:gd name="connsiteX3-267" fmla="*/ 0 w 7763148"/>
              <a:gd name="connsiteY3-268" fmla="*/ 5506904 h 5508444"/>
              <a:gd name="connsiteX4-269" fmla="*/ 11017 w 7763148"/>
              <a:gd name="connsiteY4-270" fmla="*/ 4211524 h 5508444"/>
              <a:gd name="connsiteX5-271" fmla="*/ 4402820 w 7763148"/>
              <a:gd name="connsiteY5-272" fmla="*/ 0 h 55084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7763148" h="5508444">
                <a:moveTo>
                  <a:pt x="4402820" y="0"/>
                </a:moveTo>
                <a:lnTo>
                  <a:pt x="7763148" y="3335864"/>
                </a:lnTo>
                <a:lnTo>
                  <a:pt x="5993168" y="5508444"/>
                </a:lnTo>
                <a:lnTo>
                  <a:pt x="0" y="5506904"/>
                </a:lnTo>
                <a:cubicBezTo>
                  <a:pt x="3672" y="4804654"/>
                  <a:pt x="7345" y="4913774"/>
                  <a:pt x="11017" y="4211524"/>
                </a:cubicBezTo>
                <a:lnTo>
                  <a:pt x="4402820" y="0"/>
                </a:lnTo>
                <a:close/>
              </a:path>
            </a:pathLst>
          </a:custGeom>
          <a:gradFill flip="none" rotWithShape="0">
            <a:gsLst>
              <a:gs pos="0">
                <a:schemeClr val="tx1">
                  <a:alpha val="3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881561" y="971256"/>
            <a:ext cx="2428879" cy="367940"/>
            <a:chOff x="4190571" y="942574"/>
            <a:chExt cx="3798624" cy="575437"/>
          </a:xfrm>
        </p:grpSpPr>
        <p:sp>
          <p:nvSpPr>
            <p:cNvPr id="17" name="等腰三角形 16"/>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平行四边形 10"/>
          <p:cNvSpPr/>
          <p:nvPr/>
        </p:nvSpPr>
        <p:spPr>
          <a:xfrm>
            <a:off x="5795463" y="937491"/>
            <a:ext cx="429770" cy="401704"/>
          </a:xfrm>
          <a:custGeom>
            <a:avLst/>
            <a:gdLst>
              <a:gd name="connsiteX0" fmla="*/ 0 w 635985"/>
              <a:gd name="connsiteY0" fmla="*/ 615334 h 615334"/>
              <a:gd name="connsiteX1" fmla="*/ 224172 w 635985"/>
              <a:gd name="connsiteY1" fmla="*/ 0 h 615334"/>
              <a:gd name="connsiteX2" fmla="*/ 635985 w 635985"/>
              <a:gd name="connsiteY2" fmla="*/ 0 h 615334"/>
              <a:gd name="connsiteX3" fmla="*/ 411813 w 635985"/>
              <a:gd name="connsiteY3" fmla="*/ 615334 h 615334"/>
              <a:gd name="connsiteX4" fmla="*/ 0 w 635985"/>
              <a:gd name="connsiteY4" fmla="*/ 615334 h 615334"/>
              <a:gd name="connsiteX0-1" fmla="*/ 0 w 616447"/>
              <a:gd name="connsiteY0-2" fmla="*/ 615334 h 615334"/>
              <a:gd name="connsiteX1-3" fmla="*/ 224172 w 616447"/>
              <a:gd name="connsiteY1-4" fmla="*/ 0 h 615334"/>
              <a:gd name="connsiteX2-5" fmla="*/ 616447 w 616447"/>
              <a:gd name="connsiteY2-6" fmla="*/ 85970 h 615334"/>
              <a:gd name="connsiteX3-7" fmla="*/ 411813 w 616447"/>
              <a:gd name="connsiteY3-8" fmla="*/ 615334 h 615334"/>
              <a:gd name="connsiteX4-9" fmla="*/ 0 w 616447"/>
              <a:gd name="connsiteY4-10" fmla="*/ 615334 h 615334"/>
              <a:gd name="connsiteX0-11" fmla="*/ 0 w 616447"/>
              <a:gd name="connsiteY0-12" fmla="*/ 580801 h 580801"/>
              <a:gd name="connsiteX1-13" fmla="*/ 238972 w 616447"/>
              <a:gd name="connsiteY1-14" fmla="*/ 0 h 580801"/>
              <a:gd name="connsiteX2-15" fmla="*/ 616447 w 616447"/>
              <a:gd name="connsiteY2-16" fmla="*/ 51437 h 580801"/>
              <a:gd name="connsiteX3-17" fmla="*/ 411813 w 616447"/>
              <a:gd name="connsiteY3-18" fmla="*/ 580801 h 580801"/>
              <a:gd name="connsiteX4-19" fmla="*/ 0 w 616447"/>
              <a:gd name="connsiteY4-20" fmla="*/ 580801 h 580801"/>
              <a:gd name="connsiteX0-21" fmla="*/ 0 w 621380"/>
              <a:gd name="connsiteY0-22" fmla="*/ 580801 h 580801"/>
              <a:gd name="connsiteX1-23" fmla="*/ 238972 w 621380"/>
              <a:gd name="connsiteY1-24" fmla="*/ 0 h 580801"/>
              <a:gd name="connsiteX2-25" fmla="*/ 621380 w 621380"/>
              <a:gd name="connsiteY2-26" fmla="*/ 100768 h 580801"/>
              <a:gd name="connsiteX3-27" fmla="*/ 411813 w 621380"/>
              <a:gd name="connsiteY3-28" fmla="*/ 580801 h 580801"/>
              <a:gd name="connsiteX4-29" fmla="*/ 0 w 621380"/>
              <a:gd name="connsiteY4-30" fmla="*/ 580801 h 580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1380" h="580801">
                <a:moveTo>
                  <a:pt x="0" y="580801"/>
                </a:moveTo>
                <a:lnTo>
                  <a:pt x="238972" y="0"/>
                </a:lnTo>
                <a:lnTo>
                  <a:pt x="621380" y="100768"/>
                </a:lnTo>
                <a:lnTo>
                  <a:pt x="411813" y="580801"/>
                </a:lnTo>
                <a:lnTo>
                  <a:pt x="0" y="580801"/>
                </a:lnTo>
                <a:close/>
              </a:path>
            </a:pathLst>
          </a:cu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953803" y="815033"/>
            <a:ext cx="284395" cy="284395"/>
            <a:chOff x="5890405" y="551849"/>
            <a:chExt cx="411191" cy="411191"/>
          </a:xfrm>
        </p:grpSpPr>
        <p:sp>
          <p:nvSpPr>
            <p:cNvPr id="21" name="椭圆 20"/>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4408984" y="1322569"/>
            <a:ext cx="3374032" cy="3374032"/>
            <a:chOff x="4252200" y="1511191"/>
            <a:chExt cx="3688718" cy="3688718"/>
          </a:xfrm>
        </p:grpSpPr>
        <p:sp>
          <p:nvSpPr>
            <p:cNvPr id="35" name="矩形 34"/>
            <p:cNvSpPr/>
            <p:nvPr/>
          </p:nvSpPr>
          <p:spPr>
            <a:xfrm>
              <a:off x="4252200" y="1511191"/>
              <a:ext cx="3688718" cy="3688718"/>
            </a:xfrm>
            <a:prstGeom prst="rect">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6" name="矩形 35"/>
            <p:cNvSpPr/>
            <p:nvPr/>
          </p:nvSpPr>
          <p:spPr>
            <a:xfrm>
              <a:off x="4490746" y="1749737"/>
              <a:ext cx="3211627" cy="3211627"/>
            </a:xfrm>
            <a:prstGeom prst="rect">
              <a:avLst/>
            </a:prstGeom>
            <a:gradFill flip="none" rotWithShape="1">
              <a:gsLst>
                <a:gs pos="100000">
                  <a:srgbClr val="D0D8CD"/>
                </a:gs>
                <a:gs pos="0">
                  <a:srgbClr val="FFFFFF"/>
                </a:gs>
                <a:gs pos="50000">
                  <a:srgbClr val="F4F4F4"/>
                </a:gs>
              </a:gsLst>
              <a:lin ang="16200000" scaled="1"/>
              <a:tileRect/>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99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3</a:t>
              </a:r>
            </a:p>
          </p:txBody>
        </p:sp>
      </p:grpSp>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文本框 22"/>
          <p:cNvSpPr txBox="1"/>
          <p:nvPr/>
        </p:nvSpPr>
        <p:spPr>
          <a:xfrm>
            <a:off x="3780302" y="4915542"/>
            <a:ext cx="4631397" cy="769441"/>
          </a:xfrm>
          <a:prstGeom prst="rect">
            <a:avLst/>
          </a:prstGeom>
          <a:noFill/>
        </p:spPr>
        <p:txBody>
          <a:bodyPr wrap="none" rtlCol="0">
            <a:spAutoFit/>
          </a:bodyPr>
          <a:lstStyle/>
          <a:p>
            <a:pPr algn="ctr"/>
            <a:r>
              <a:rPr lang="en-US" altLang="zh-CN" sz="44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rPr>
              <a:t>Click to add title</a:t>
            </a:r>
          </a:p>
        </p:txBody>
      </p:sp>
      <p:sp>
        <p:nvSpPr>
          <p:cNvPr id="24" name="文本框 23"/>
          <p:cNvSpPr txBox="1"/>
          <p:nvPr/>
        </p:nvSpPr>
        <p:spPr>
          <a:xfrm>
            <a:off x="2585039" y="5679998"/>
            <a:ext cx="7021922" cy="400110"/>
          </a:xfrm>
          <a:prstGeom prst="rect">
            <a:avLst/>
          </a:prstGeom>
          <a:noFill/>
        </p:spPr>
        <p:txBody>
          <a:bodyPr wrap="none" rtlCol="0">
            <a:spAutoFit/>
          </a:bodyPr>
          <a:lstStyle/>
          <a:p>
            <a:pPr algn="ctr"/>
            <a:r>
              <a:rPr lang="en-US" altLang="zh-CN" sz="2000" dirty="0">
                <a:solidFill>
                  <a:schemeClr val="bg1"/>
                </a:solidFill>
                <a:effectLst>
                  <a:outerShdw blurRad="50800" dist="38100" dir="8100000" algn="tr" rotWithShape="0">
                    <a:prstClr val="black">
                      <a:alpha val="40000"/>
                    </a:prstClr>
                  </a:outerShdw>
                </a:effectLst>
                <a:latin typeface="Segoe UI Light" panose="020B0502040204020203" pitchFamily="34" charset="0"/>
                <a:ea typeface="华文细黑" panose="02010600040101010101" pitchFamily="2" charset="-122"/>
                <a:cs typeface="Segoe UI Light" panose="020B0502040204020203" pitchFamily="34" charset="0"/>
              </a:rPr>
              <a:t>Thought for customer service "is the sacred mission of hi design</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14" name="组合 13"/>
          <p:cNvGrpSpPr/>
          <p:nvPr/>
        </p:nvGrpSpPr>
        <p:grpSpPr>
          <a:xfrm>
            <a:off x="854582" y="1329578"/>
            <a:ext cx="563159" cy="1681821"/>
            <a:chOff x="1130115" y="1231708"/>
            <a:chExt cx="380273" cy="1135650"/>
          </a:xfrm>
          <a:solidFill>
            <a:srgbClr val="00B050"/>
          </a:solidFill>
        </p:grpSpPr>
        <p:sp>
          <p:nvSpPr>
            <p:cNvPr id="15" name="圆角矩形 14"/>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61"/>
            <p:cNvGrpSpPr/>
            <p:nvPr/>
          </p:nvGrpSpPr>
          <p:grpSpPr>
            <a:xfrm>
              <a:off x="1143760" y="1231708"/>
              <a:ext cx="347391" cy="392181"/>
              <a:chOff x="1368788" y="1195980"/>
              <a:chExt cx="1009651" cy="1139821"/>
            </a:xfrm>
            <a:grpFill/>
          </p:grpSpPr>
          <p:sp>
            <p:nvSpPr>
              <p:cNvPr id="21" name="Freeform 6"/>
              <p:cNvSpPr>
                <a:spLocks noEditPoints="1"/>
              </p:cNvSpPr>
              <p:nvPr/>
            </p:nvSpPr>
            <p:spPr bwMode="auto">
              <a:xfrm>
                <a:off x="1643427" y="1195980"/>
                <a:ext cx="460377" cy="598485"/>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
              <p:cNvSpPr>
                <a:spLocks noEditPoints="1"/>
              </p:cNvSpPr>
              <p:nvPr/>
            </p:nvSpPr>
            <p:spPr bwMode="auto">
              <a:xfrm>
                <a:off x="1368788" y="1753191"/>
                <a:ext cx="1009651" cy="582610"/>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1816461" y="1850037"/>
                <a:ext cx="117476"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圆角矩形 16"/>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6843352" y="1329572"/>
            <a:ext cx="536090" cy="1685050"/>
            <a:chOff x="2319652" y="1231704"/>
            <a:chExt cx="361995" cy="1137830"/>
          </a:xfrm>
          <a:solidFill>
            <a:srgbClr val="00B050"/>
          </a:solidFill>
        </p:grpSpPr>
        <p:sp>
          <p:nvSpPr>
            <p:cNvPr id="28" name="圆角矩形 2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2373129" y="1784512"/>
              <a:ext cx="251524" cy="585022"/>
              <a:chOff x="2373129" y="1782336"/>
              <a:chExt cx="251524" cy="585022"/>
            </a:xfrm>
            <a:grpFill/>
          </p:grpSpPr>
          <p:sp>
            <p:nvSpPr>
              <p:cNvPr id="33" name="圆角矩形 3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5" name="组合 34"/>
          <p:cNvGrpSpPr/>
          <p:nvPr/>
        </p:nvGrpSpPr>
        <p:grpSpPr>
          <a:xfrm>
            <a:off x="1663818" y="1576957"/>
            <a:ext cx="1898630" cy="1328434"/>
            <a:chOff x="1579168" y="1385688"/>
            <a:chExt cx="1282050" cy="897025"/>
          </a:xfrm>
        </p:grpSpPr>
        <p:sp>
          <p:nvSpPr>
            <p:cNvPr id="36" name="文本框 35"/>
            <p:cNvSpPr txBox="1"/>
            <p:nvPr/>
          </p:nvSpPr>
          <p:spPr>
            <a:xfrm>
              <a:off x="1579168" y="1385688"/>
              <a:ext cx="1282050" cy="519565"/>
            </a:xfrm>
            <a:prstGeom prst="rect">
              <a:avLst/>
            </a:prstGeom>
            <a:noFill/>
          </p:spPr>
          <p:txBody>
            <a:bodyPr wrap="square" rtlCol="0" anchor="ctr">
              <a:spAutoFit/>
            </a:bodyPr>
            <a:lstStyle/>
            <a:p>
              <a:r>
                <a:rPr lang="en-US" altLang="zh-CN" sz="4400" dirty="0">
                  <a:latin typeface="华文细黑" panose="02010600040101010101" pitchFamily="2" charset="-122"/>
                  <a:ea typeface="华文细黑" panose="02010600040101010101" pitchFamily="2" charset="-122"/>
                </a:rPr>
                <a:t>48%</a:t>
              </a:r>
              <a:endParaRPr lang="zh-CN" altLang="en-US" sz="4400" dirty="0">
                <a:latin typeface="华文细黑" panose="02010600040101010101" pitchFamily="2" charset="-122"/>
                <a:ea typeface="华文细黑" panose="02010600040101010101" pitchFamily="2" charset="-122"/>
              </a:endParaRPr>
            </a:p>
          </p:txBody>
        </p:sp>
        <p:cxnSp>
          <p:nvCxnSpPr>
            <p:cNvPr id="42" name="直接连接符 41"/>
            <p:cNvCxnSpPr/>
            <p:nvPr/>
          </p:nvCxnSpPr>
          <p:spPr>
            <a:xfrm>
              <a:off x="1658705"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579168" y="2033322"/>
              <a:ext cx="1282050" cy="249391"/>
            </a:xfrm>
            <a:prstGeom prst="rect">
              <a:avLst/>
            </a:prstGeom>
            <a:noFill/>
          </p:spPr>
          <p:txBody>
            <a:bodyPr wrap="square" rtlCol="0" anchor="ctr">
              <a:spAutoFit/>
            </a:bodyPr>
            <a:lstStyle/>
            <a:p>
              <a:r>
                <a:rPr lang="en-US" altLang="zh-CN" sz="1800" b="1" dirty="0">
                  <a:latin typeface="微软雅黑" panose="020B0503020204020204" pitchFamily="34" charset="-122"/>
                  <a:ea typeface="微软雅黑" panose="020B0503020204020204" pitchFamily="34" charset="-122"/>
                </a:rPr>
                <a:t>From 2014 </a:t>
              </a:r>
              <a:endParaRPr lang="zh-CN" altLang="en-US" sz="1800" b="1" dirty="0">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7583226" y="1576957"/>
            <a:ext cx="1898630" cy="1328434"/>
            <a:chOff x="5576249" y="1385688"/>
            <a:chExt cx="1282050" cy="897025"/>
          </a:xfrm>
        </p:grpSpPr>
        <p:sp>
          <p:nvSpPr>
            <p:cNvPr id="45" name="文本框 44"/>
            <p:cNvSpPr txBox="1"/>
            <p:nvPr/>
          </p:nvSpPr>
          <p:spPr>
            <a:xfrm>
              <a:off x="5576249" y="1385688"/>
              <a:ext cx="1282050" cy="519565"/>
            </a:xfrm>
            <a:prstGeom prst="rect">
              <a:avLst/>
            </a:prstGeom>
            <a:noFill/>
          </p:spPr>
          <p:txBody>
            <a:bodyPr wrap="square" rtlCol="0" anchor="ctr">
              <a:spAutoFit/>
            </a:bodyPr>
            <a:lstStyle/>
            <a:p>
              <a:r>
                <a:rPr lang="en-US" altLang="zh-CN" sz="4400" dirty="0">
                  <a:latin typeface="华文细黑" panose="02010600040101010101" pitchFamily="2" charset="-122"/>
                  <a:ea typeface="华文细黑" panose="02010600040101010101" pitchFamily="2" charset="-122"/>
                </a:rPr>
                <a:t>52%</a:t>
              </a:r>
              <a:endParaRPr lang="zh-CN" altLang="en-US" sz="4400" dirty="0">
                <a:latin typeface="华文细黑" panose="02010600040101010101" pitchFamily="2" charset="-122"/>
                <a:ea typeface="华文细黑" panose="02010600040101010101" pitchFamily="2" charset="-122"/>
              </a:endParaRPr>
            </a:p>
          </p:txBody>
        </p:sp>
        <p:cxnSp>
          <p:nvCxnSpPr>
            <p:cNvPr id="46" name="直接连接符 45"/>
            <p:cNvCxnSpPr/>
            <p:nvPr/>
          </p:nvCxnSpPr>
          <p:spPr>
            <a:xfrm>
              <a:off x="5655786"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5576249" y="2033322"/>
              <a:ext cx="1282050" cy="249391"/>
            </a:xfrm>
            <a:prstGeom prst="rect">
              <a:avLst/>
            </a:prstGeom>
            <a:noFill/>
          </p:spPr>
          <p:txBody>
            <a:bodyPr wrap="square" rtlCol="0" anchor="ctr">
              <a:spAutoFit/>
            </a:bodyPr>
            <a:lstStyle/>
            <a:p>
              <a:r>
                <a:rPr lang="en-US" altLang="zh-CN" sz="1800" b="1" dirty="0">
                  <a:latin typeface="微软雅黑" panose="020B0503020204020204" pitchFamily="34" charset="-122"/>
                  <a:ea typeface="微软雅黑" panose="020B0503020204020204" pitchFamily="34" charset="-122"/>
                </a:rPr>
                <a:t>From 2014 </a:t>
              </a:r>
              <a:endParaRPr lang="zh-CN" altLang="en-US" sz="1800" b="1" dirty="0">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854582" y="3331461"/>
            <a:ext cx="248318" cy="741580"/>
            <a:chOff x="1130115" y="1231708"/>
            <a:chExt cx="380273" cy="1135650"/>
          </a:xfrm>
          <a:solidFill>
            <a:srgbClr val="00B050"/>
          </a:solidFill>
        </p:grpSpPr>
        <p:sp>
          <p:nvSpPr>
            <p:cNvPr id="49" name="圆角矩形 4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Group 61"/>
            <p:cNvGrpSpPr/>
            <p:nvPr/>
          </p:nvGrpSpPr>
          <p:grpSpPr>
            <a:xfrm>
              <a:off x="1143760" y="1231708"/>
              <a:ext cx="347391" cy="392181"/>
              <a:chOff x="1368786" y="1195986"/>
              <a:chExt cx="1009650" cy="1139826"/>
            </a:xfrm>
            <a:grpFill/>
          </p:grpSpPr>
          <p:sp>
            <p:nvSpPr>
              <p:cNvPr id="5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圆角矩形 5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1316453" y="3331461"/>
            <a:ext cx="248318" cy="741580"/>
            <a:chOff x="1130115" y="1231708"/>
            <a:chExt cx="380273" cy="1135650"/>
          </a:xfrm>
          <a:solidFill>
            <a:srgbClr val="00B050"/>
          </a:solidFill>
        </p:grpSpPr>
        <p:sp>
          <p:nvSpPr>
            <p:cNvPr id="59" name="圆角矩形 5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Group 61"/>
            <p:cNvGrpSpPr/>
            <p:nvPr/>
          </p:nvGrpSpPr>
          <p:grpSpPr>
            <a:xfrm>
              <a:off x="1143760" y="1231708"/>
              <a:ext cx="347391" cy="392181"/>
              <a:chOff x="1368786" y="1195986"/>
              <a:chExt cx="1009650" cy="1139826"/>
            </a:xfrm>
            <a:grpFill/>
          </p:grpSpPr>
          <p:sp>
            <p:nvSpPr>
              <p:cNvPr id="6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圆角矩形 6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6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1778325" y="3331461"/>
            <a:ext cx="248318" cy="741580"/>
            <a:chOff x="1130115" y="1231708"/>
            <a:chExt cx="380273" cy="1135650"/>
          </a:xfrm>
          <a:solidFill>
            <a:srgbClr val="00B050"/>
          </a:solidFill>
        </p:grpSpPr>
        <p:sp>
          <p:nvSpPr>
            <p:cNvPr id="69" name="圆角矩形 6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Group 61"/>
            <p:cNvGrpSpPr/>
            <p:nvPr/>
          </p:nvGrpSpPr>
          <p:grpSpPr>
            <a:xfrm>
              <a:off x="1143760" y="1231708"/>
              <a:ext cx="347391" cy="392181"/>
              <a:chOff x="1368786" y="1195986"/>
              <a:chExt cx="1009650" cy="1139826"/>
            </a:xfrm>
            <a:grpFill/>
          </p:grpSpPr>
          <p:sp>
            <p:nvSpPr>
              <p:cNvPr id="7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1" name="圆角矩形 7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2240197" y="3331461"/>
            <a:ext cx="248318" cy="741580"/>
            <a:chOff x="1130115" y="1231708"/>
            <a:chExt cx="380273" cy="1135650"/>
          </a:xfrm>
          <a:solidFill>
            <a:srgbClr val="00B050"/>
          </a:solidFill>
        </p:grpSpPr>
        <p:sp>
          <p:nvSpPr>
            <p:cNvPr id="79" name="圆角矩形 7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Group 61"/>
            <p:cNvGrpSpPr/>
            <p:nvPr/>
          </p:nvGrpSpPr>
          <p:grpSpPr>
            <a:xfrm>
              <a:off x="1143760" y="1231708"/>
              <a:ext cx="347391" cy="392181"/>
              <a:chOff x="1368786" y="1195986"/>
              <a:chExt cx="1009650" cy="1139826"/>
            </a:xfrm>
            <a:grpFill/>
          </p:grpSpPr>
          <p:sp>
            <p:nvSpPr>
              <p:cNvPr id="8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1" name="圆角矩形 8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8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2702069" y="3331461"/>
            <a:ext cx="248318" cy="741580"/>
            <a:chOff x="1130115" y="1231708"/>
            <a:chExt cx="380273" cy="1135650"/>
          </a:xfrm>
          <a:solidFill>
            <a:srgbClr val="00B050"/>
          </a:solidFill>
        </p:grpSpPr>
        <p:sp>
          <p:nvSpPr>
            <p:cNvPr id="89" name="圆角矩形 8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Group 61"/>
            <p:cNvGrpSpPr/>
            <p:nvPr/>
          </p:nvGrpSpPr>
          <p:grpSpPr>
            <a:xfrm>
              <a:off x="1143760" y="1231708"/>
              <a:ext cx="347391" cy="392181"/>
              <a:chOff x="1368786" y="1195986"/>
              <a:chExt cx="1009650" cy="1139826"/>
            </a:xfrm>
            <a:grpFill/>
          </p:grpSpPr>
          <p:sp>
            <p:nvSpPr>
              <p:cNvPr id="9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1" name="圆角矩形 9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圆角矩形 9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圆角矩形 9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圆角矩形 9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3163941" y="3331461"/>
            <a:ext cx="248318" cy="741580"/>
            <a:chOff x="1130115" y="1231708"/>
            <a:chExt cx="380273" cy="1135650"/>
          </a:xfrm>
          <a:solidFill>
            <a:srgbClr val="00B050"/>
          </a:solidFill>
        </p:grpSpPr>
        <p:sp>
          <p:nvSpPr>
            <p:cNvPr id="99" name="圆角矩形 9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Group 61"/>
            <p:cNvGrpSpPr/>
            <p:nvPr/>
          </p:nvGrpSpPr>
          <p:grpSpPr>
            <a:xfrm>
              <a:off x="1143760" y="1231708"/>
              <a:ext cx="347391" cy="392181"/>
              <a:chOff x="1368786" y="1195986"/>
              <a:chExt cx="1009650" cy="1139826"/>
            </a:xfrm>
            <a:grpFill/>
          </p:grpSpPr>
          <p:sp>
            <p:nvSpPr>
              <p:cNvPr id="10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1" name="圆角矩形 10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圆角矩形 10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圆角矩形 10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圆角矩形 10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p:cNvGrpSpPr/>
          <p:nvPr/>
        </p:nvGrpSpPr>
        <p:grpSpPr>
          <a:xfrm>
            <a:off x="3625813" y="3331461"/>
            <a:ext cx="248318" cy="741580"/>
            <a:chOff x="1130115" y="1231708"/>
            <a:chExt cx="380273" cy="1135650"/>
          </a:xfrm>
          <a:solidFill>
            <a:srgbClr val="00B050"/>
          </a:solidFill>
        </p:grpSpPr>
        <p:sp>
          <p:nvSpPr>
            <p:cNvPr id="109" name="圆角矩形 10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0" name="Group 61"/>
            <p:cNvGrpSpPr/>
            <p:nvPr/>
          </p:nvGrpSpPr>
          <p:grpSpPr>
            <a:xfrm>
              <a:off x="1143760" y="1231708"/>
              <a:ext cx="347391" cy="392181"/>
              <a:chOff x="1368786" y="1195986"/>
              <a:chExt cx="1009650" cy="1139826"/>
            </a:xfrm>
            <a:grpFill/>
          </p:grpSpPr>
          <p:sp>
            <p:nvSpPr>
              <p:cNvPr id="11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1" name="圆角矩形 11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圆角矩形 11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圆角矩形 11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圆角矩形 11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4087684" y="3331461"/>
            <a:ext cx="248318" cy="741580"/>
            <a:chOff x="1130115" y="1231708"/>
            <a:chExt cx="380273" cy="1135650"/>
          </a:xfrm>
          <a:solidFill>
            <a:srgbClr val="00B050"/>
          </a:solidFill>
        </p:grpSpPr>
        <p:sp>
          <p:nvSpPr>
            <p:cNvPr id="119" name="圆角矩形 11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0" name="Group 61"/>
            <p:cNvGrpSpPr/>
            <p:nvPr/>
          </p:nvGrpSpPr>
          <p:grpSpPr>
            <a:xfrm>
              <a:off x="1143760" y="1231708"/>
              <a:ext cx="347391" cy="392181"/>
              <a:chOff x="1368786" y="1195986"/>
              <a:chExt cx="1009650" cy="1139826"/>
            </a:xfrm>
            <a:grpFill/>
          </p:grpSpPr>
          <p:sp>
            <p:nvSpPr>
              <p:cNvPr id="12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1" name="圆角矩形 12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圆角矩形 12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圆角矩形 12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4549556" y="3331461"/>
            <a:ext cx="248318" cy="741580"/>
            <a:chOff x="1130115" y="1231708"/>
            <a:chExt cx="380273" cy="1135650"/>
          </a:xfrm>
          <a:solidFill>
            <a:srgbClr val="00B050"/>
          </a:solidFill>
        </p:grpSpPr>
        <p:sp>
          <p:nvSpPr>
            <p:cNvPr id="129" name="圆角矩形 12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0" name="Group 61"/>
            <p:cNvGrpSpPr/>
            <p:nvPr/>
          </p:nvGrpSpPr>
          <p:grpSpPr>
            <a:xfrm>
              <a:off x="1143760" y="1231708"/>
              <a:ext cx="347391" cy="392181"/>
              <a:chOff x="1368786" y="1195986"/>
              <a:chExt cx="1009650" cy="1139826"/>
            </a:xfrm>
            <a:grpFill/>
          </p:grpSpPr>
          <p:sp>
            <p:nvSpPr>
              <p:cNvPr id="13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1" name="圆角矩形 13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圆角矩形 13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圆角矩形 13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圆角矩形 13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8" name="组合 137"/>
          <p:cNvGrpSpPr/>
          <p:nvPr/>
        </p:nvGrpSpPr>
        <p:grpSpPr>
          <a:xfrm>
            <a:off x="5011430" y="3331461"/>
            <a:ext cx="248318" cy="741580"/>
            <a:chOff x="1130115" y="1231708"/>
            <a:chExt cx="380273" cy="1135650"/>
          </a:xfrm>
          <a:solidFill>
            <a:srgbClr val="00B050"/>
          </a:solidFill>
        </p:grpSpPr>
        <p:sp>
          <p:nvSpPr>
            <p:cNvPr id="139" name="圆角矩形 13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0" name="Group 61"/>
            <p:cNvGrpSpPr/>
            <p:nvPr/>
          </p:nvGrpSpPr>
          <p:grpSpPr>
            <a:xfrm>
              <a:off x="1143760" y="1231708"/>
              <a:ext cx="347391" cy="392181"/>
              <a:chOff x="1368786" y="1195986"/>
              <a:chExt cx="1009650" cy="1139826"/>
            </a:xfrm>
            <a:grpFill/>
          </p:grpSpPr>
          <p:sp>
            <p:nvSpPr>
              <p:cNvPr id="14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1" name="圆角矩形 14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圆角矩形 14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圆角矩形 14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854582" y="4305243"/>
            <a:ext cx="248318" cy="741580"/>
            <a:chOff x="1130115" y="1231708"/>
            <a:chExt cx="380273" cy="1135650"/>
          </a:xfrm>
          <a:solidFill>
            <a:srgbClr val="00B050"/>
          </a:solidFill>
        </p:grpSpPr>
        <p:sp>
          <p:nvSpPr>
            <p:cNvPr id="149" name="圆角矩形 14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0" name="Group 61"/>
            <p:cNvGrpSpPr/>
            <p:nvPr/>
          </p:nvGrpSpPr>
          <p:grpSpPr>
            <a:xfrm>
              <a:off x="1143760" y="1231708"/>
              <a:ext cx="347391" cy="392181"/>
              <a:chOff x="1368786" y="1195986"/>
              <a:chExt cx="1009650" cy="1139826"/>
            </a:xfrm>
            <a:grpFill/>
          </p:grpSpPr>
          <p:sp>
            <p:nvSpPr>
              <p:cNvPr id="15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1" name="圆角矩形 15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圆角矩形 15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圆角矩形 15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圆角矩形 15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316453" y="4305243"/>
            <a:ext cx="248318" cy="741580"/>
            <a:chOff x="1130115" y="1231708"/>
            <a:chExt cx="380273" cy="1135650"/>
          </a:xfrm>
          <a:solidFill>
            <a:srgbClr val="00B050"/>
          </a:solidFill>
        </p:grpSpPr>
        <p:sp>
          <p:nvSpPr>
            <p:cNvPr id="159" name="圆角矩形 15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0" name="Group 61"/>
            <p:cNvGrpSpPr/>
            <p:nvPr/>
          </p:nvGrpSpPr>
          <p:grpSpPr>
            <a:xfrm>
              <a:off x="1143760" y="1231708"/>
              <a:ext cx="347391" cy="392181"/>
              <a:chOff x="1368786" y="1195986"/>
              <a:chExt cx="1009650" cy="1139826"/>
            </a:xfrm>
            <a:grpFill/>
          </p:grpSpPr>
          <p:sp>
            <p:nvSpPr>
              <p:cNvPr id="16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1" name="圆角矩形 16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圆角矩形 16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圆角矩形 16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圆角矩形 16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8" name="组合 167"/>
          <p:cNvGrpSpPr/>
          <p:nvPr/>
        </p:nvGrpSpPr>
        <p:grpSpPr>
          <a:xfrm>
            <a:off x="1778325" y="4305243"/>
            <a:ext cx="248318" cy="741580"/>
            <a:chOff x="1130115" y="1231708"/>
            <a:chExt cx="380273" cy="1135650"/>
          </a:xfrm>
          <a:solidFill>
            <a:srgbClr val="00B050"/>
          </a:solidFill>
        </p:grpSpPr>
        <p:sp>
          <p:nvSpPr>
            <p:cNvPr id="169" name="圆角矩形 16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0" name="Group 61"/>
            <p:cNvGrpSpPr/>
            <p:nvPr/>
          </p:nvGrpSpPr>
          <p:grpSpPr>
            <a:xfrm>
              <a:off x="1143760" y="1231708"/>
              <a:ext cx="347391" cy="392181"/>
              <a:chOff x="1368786" y="1195986"/>
              <a:chExt cx="1009650" cy="1139826"/>
            </a:xfrm>
            <a:grpFill/>
          </p:grpSpPr>
          <p:sp>
            <p:nvSpPr>
              <p:cNvPr id="17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1" name="圆角矩形 17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圆角矩形 17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圆角矩形 17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圆角矩形 17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8" name="组合 177"/>
          <p:cNvGrpSpPr/>
          <p:nvPr/>
        </p:nvGrpSpPr>
        <p:grpSpPr>
          <a:xfrm>
            <a:off x="2240197" y="4305243"/>
            <a:ext cx="248318" cy="741580"/>
            <a:chOff x="1130115" y="1231708"/>
            <a:chExt cx="380273" cy="1135650"/>
          </a:xfrm>
          <a:solidFill>
            <a:srgbClr val="00B050"/>
          </a:solidFill>
        </p:grpSpPr>
        <p:sp>
          <p:nvSpPr>
            <p:cNvPr id="179" name="圆角矩形 17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0" name="Group 61"/>
            <p:cNvGrpSpPr/>
            <p:nvPr/>
          </p:nvGrpSpPr>
          <p:grpSpPr>
            <a:xfrm>
              <a:off x="1143760" y="1231708"/>
              <a:ext cx="347391" cy="392181"/>
              <a:chOff x="1368786" y="1195986"/>
              <a:chExt cx="1009650" cy="1139826"/>
            </a:xfrm>
            <a:grpFill/>
          </p:grpSpPr>
          <p:sp>
            <p:nvSpPr>
              <p:cNvPr id="18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1" name="圆角矩形 18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圆角矩形 18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圆角矩形 18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圆角矩形 18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8" name="组合 187"/>
          <p:cNvGrpSpPr/>
          <p:nvPr/>
        </p:nvGrpSpPr>
        <p:grpSpPr>
          <a:xfrm>
            <a:off x="2702069" y="4305243"/>
            <a:ext cx="248318" cy="741580"/>
            <a:chOff x="1130115" y="1231708"/>
            <a:chExt cx="380273" cy="1135650"/>
          </a:xfrm>
          <a:solidFill>
            <a:srgbClr val="CFF0DE"/>
          </a:solidFill>
        </p:grpSpPr>
        <p:sp>
          <p:nvSpPr>
            <p:cNvPr id="189" name="圆角矩形 18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0" name="Group 61"/>
            <p:cNvGrpSpPr/>
            <p:nvPr/>
          </p:nvGrpSpPr>
          <p:grpSpPr>
            <a:xfrm>
              <a:off x="1143760" y="1231708"/>
              <a:ext cx="347391" cy="392181"/>
              <a:chOff x="1368786" y="1195986"/>
              <a:chExt cx="1009650" cy="1139826"/>
            </a:xfrm>
            <a:grpFill/>
          </p:grpSpPr>
          <p:sp>
            <p:nvSpPr>
              <p:cNvPr id="19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1" name="圆角矩形 19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圆角矩形 19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圆角矩形 19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圆角矩形 19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p:cNvGrpSpPr/>
          <p:nvPr/>
        </p:nvGrpSpPr>
        <p:grpSpPr>
          <a:xfrm>
            <a:off x="3163941" y="4305243"/>
            <a:ext cx="248318" cy="741580"/>
            <a:chOff x="1130115" y="1231708"/>
            <a:chExt cx="380273" cy="1135650"/>
          </a:xfrm>
          <a:solidFill>
            <a:srgbClr val="CFF0DE"/>
          </a:solidFill>
        </p:grpSpPr>
        <p:sp>
          <p:nvSpPr>
            <p:cNvPr id="199" name="圆角矩形 19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0" name="Group 61"/>
            <p:cNvGrpSpPr/>
            <p:nvPr/>
          </p:nvGrpSpPr>
          <p:grpSpPr>
            <a:xfrm>
              <a:off x="1143760" y="1231708"/>
              <a:ext cx="347391" cy="392181"/>
              <a:chOff x="1368786" y="1195986"/>
              <a:chExt cx="1009650" cy="1139826"/>
            </a:xfrm>
            <a:grpFill/>
          </p:grpSpPr>
          <p:sp>
            <p:nvSpPr>
              <p:cNvPr id="20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1" name="圆角矩形 20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圆角矩形 20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圆角矩形 20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圆角矩形 20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8" name="组合 207"/>
          <p:cNvGrpSpPr/>
          <p:nvPr/>
        </p:nvGrpSpPr>
        <p:grpSpPr>
          <a:xfrm>
            <a:off x="3625813" y="4305243"/>
            <a:ext cx="248318" cy="741580"/>
            <a:chOff x="1130115" y="1231708"/>
            <a:chExt cx="380273" cy="1135650"/>
          </a:xfrm>
          <a:solidFill>
            <a:srgbClr val="CFF0DE"/>
          </a:solidFill>
        </p:grpSpPr>
        <p:sp>
          <p:nvSpPr>
            <p:cNvPr id="209" name="圆角矩形 20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0" name="Group 61"/>
            <p:cNvGrpSpPr/>
            <p:nvPr/>
          </p:nvGrpSpPr>
          <p:grpSpPr>
            <a:xfrm>
              <a:off x="1143760" y="1231708"/>
              <a:ext cx="347391" cy="392181"/>
              <a:chOff x="1368786" y="1195986"/>
              <a:chExt cx="1009650" cy="1139826"/>
            </a:xfrm>
            <a:grpFill/>
          </p:grpSpPr>
          <p:sp>
            <p:nvSpPr>
              <p:cNvPr id="21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1" name="圆角矩形 21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圆角矩形 21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圆角矩形 21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圆角矩形 21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8" name="组合 217"/>
          <p:cNvGrpSpPr/>
          <p:nvPr/>
        </p:nvGrpSpPr>
        <p:grpSpPr>
          <a:xfrm>
            <a:off x="4087684" y="4305243"/>
            <a:ext cx="248318" cy="741580"/>
            <a:chOff x="1130115" y="1231708"/>
            <a:chExt cx="380273" cy="1135650"/>
          </a:xfrm>
          <a:solidFill>
            <a:srgbClr val="CFF0DE"/>
          </a:solidFill>
        </p:grpSpPr>
        <p:sp>
          <p:nvSpPr>
            <p:cNvPr id="219" name="圆角矩形 21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0" name="Group 61"/>
            <p:cNvGrpSpPr/>
            <p:nvPr/>
          </p:nvGrpSpPr>
          <p:grpSpPr>
            <a:xfrm>
              <a:off x="1143760" y="1231708"/>
              <a:ext cx="347391" cy="392181"/>
              <a:chOff x="1368786" y="1195986"/>
              <a:chExt cx="1009650" cy="1139826"/>
            </a:xfrm>
            <a:grpFill/>
          </p:grpSpPr>
          <p:sp>
            <p:nvSpPr>
              <p:cNvPr id="22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1" name="圆角矩形 22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圆角矩形 22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圆角矩形 22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圆角矩形 22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8" name="组合 227"/>
          <p:cNvGrpSpPr/>
          <p:nvPr/>
        </p:nvGrpSpPr>
        <p:grpSpPr>
          <a:xfrm>
            <a:off x="4549556" y="4305243"/>
            <a:ext cx="248318" cy="741580"/>
            <a:chOff x="1130115" y="1231708"/>
            <a:chExt cx="380273" cy="1135650"/>
          </a:xfrm>
          <a:solidFill>
            <a:srgbClr val="CFF0DE"/>
          </a:solidFill>
        </p:grpSpPr>
        <p:sp>
          <p:nvSpPr>
            <p:cNvPr id="229" name="圆角矩形 22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0" name="Group 61"/>
            <p:cNvGrpSpPr/>
            <p:nvPr/>
          </p:nvGrpSpPr>
          <p:grpSpPr>
            <a:xfrm>
              <a:off x="1143760" y="1231708"/>
              <a:ext cx="347391" cy="392181"/>
              <a:chOff x="1368786" y="1195986"/>
              <a:chExt cx="1009650" cy="1139826"/>
            </a:xfrm>
            <a:grpFill/>
          </p:grpSpPr>
          <p:sp>
            <p:nvSpPr>
              <p:cNvPr id="23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1" name="圆角矩形 23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圆角矩形 23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圆角矩形 23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圆角矩形 23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8" name="组合 237"/>
          <p:cNvGrpSpPr/>
          <p:nvPr/>
        </p:nvGrpSpPr>
        <p:grpSpPr>
          <a:xfrm>
            <a:off x="5011430" y="4305243"/>
            <a:ext cx="248318" cy="741580"/>
            <a:chOff x="1130115" y="1231708"/>
            <a:chExt cx="380273" cy="1135650"/>
          </a:xfrm>
          <a:solidFill>
            <a:srgbClr val="CFF0DE"/>
          </a:solidFill>
        </p:grpSpPr>
        <p:sp>
          <p:nvSpPr>
            <p:cNvPr id="239" name="圆角矩形 23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0" name="Group 61"/>
            <p:cNvGrpSpPr/>
            <p:nvPr/>
          </p:nvGrpSpPr>
          <p:grpSpPr>
            <a:xfrm>
              <a:off x="1143760" y="1231708"/>
              <a:ext cx="347391" cy="392181"/>
              <a:chOff x="1368786" y="1195986"/>
              <a:chExt cx="1009650" cy="1139826"/>
            </a:xfrm>
            <a:grpFill/>
          </p:grpSpPr>
          <p:sp>
            <p:nvSpPr>
              <p:cNvPr id="24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1" name="圆角矩形 24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圆角矩形 24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圆角矩形 24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圆角矩形 24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8" name="组合 247"/>
          <p:cNvGrpSpPr/>
          <p:nvPr/>
        </p:nvGrpSpPr>
        <p:grpSpPr>
          <a:xfrm>
            <a:off x="6807725" y="3331663"/>
            <a:ext cx="236318" cy="742800"/>
            <a:chOff x="2319652" y="1231704"/>
            <a:chExt cx="361995" cy="1137830"/>
          </a:xfrm>
          <a:solidFill>
            <a:srgbClr val="00B050"/>
          </a:solidFill>
        </p:grpSpPr>
        <p:sp>
          <p:nvSpPr>
            <p:cNvPr id="249" name="圆角矩形 24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圆角矩形 24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圆角矩形 25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2" name="组合 251"/>
            <p:cNvGrpSpPr/>
            <p:nvPr/>
          </p:nvGrpSpPr>
          <p:grpSpPr>
            <a:xfrm>
              <a:off x="2373129" y="1784512"/>
              <a:ext cx="251524" cy="585022"/>
              <a:chOff x="2373129" y="1782336"/>
              <a:chExt cx="251524" cy="585022"/>
            </a:xfrm>
            <a:grpFill/>
          </p:grpSpPr>
          <p:sp>
            <p:nvSpPr>
              <p:cNvPr id="254" name="圆角矩形 25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圆角矩形 25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56" name="组合 255"/>
          <p:cNvGrpSpPr/>
          <p:nvPr/>
        </p:nvGrpSpPr>
        <p:grpSpPr>
          <a:xfrm>
            <a:off x="7270930" y="3331663"/>
            <a:ext cx="236318" cy="742800"/>
            <a:chOff x="2319652" y="1231704"/>
            <a:chExt cx="361995" cy="1137830"/>
          </a:xfrm>
          <a:solidFill>
            <a:srgbClr val="00B050"/>
          </a:solidFill>
        </p:grpSpPr>
        <p:sp>
          <p:nvSpPr>
            <p:cNvPr id="257" name="圆角矩形 25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圆角矩形 25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圆角矩形 25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0" name="组合 259"/>
            <p:cNvGrpSpPr/>
            <p:nvPr/>
          </p:nvGrpSpPr>
          <p:grpSpPr>
            <a:xfrm>
              <a:off x="2373129" y="1784512"/>
              <a:ext cx="251524" cy="585022"/>
              <a:chOff x="2373129" y="1782336"/>
              <a:chExt cx="251524" cy="585022"/>
            </a:xfrm>
            <a:grpFill/>
          </p:grpSpPr>
          <p:sp>
            <p:nvSpPr>
              <p:cNvPr id="262" name="圆角矩形 26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圆角矩形 26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64" name="组合 263"/>
          <p:cNvGrpSpPr/>
          <p:nvPr/>
        </p:nvGrpSpPr>
        <p:grpSpPr>
          <a:xfrm>
            <a:off x="7734135" y="3331663"/>
            <a:ext cx="236318" cy="742800"/>
            <a:chOff x="2319652" y="1231704"/>
            <a:chExt cx="361995" cy="1137830"/>
          </a:xfrm>
          <a:solidFill>
            <a:srgbClr val="00B050"/>
          </a:solidFill>
        </p:grpSpPr>
        <p:sp>
          <p:nvSpPr>
            <p:cNvPr id="265" name="圆角矩形 26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圆角矩形 26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圆角矩形 26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8" name="组合 267"/>
            <p:cNvGrpSpPr/>
            <p:nvPr/>
          </p:nvGrpSpPr>
          <p:grpSpPr>
            <a:xfrm>
              <a:off x="2373129" y="1784512"/>
              <a:ext cx="251524" cy="585022"/>
              <a:chOff x="2373129" y="1782336"/>
              <a:chExt cx="251524" cy="585022"/>
            </a:xfrm>
            <a:grpFill/>
          </p:grpSpPr>
          <p:sp>
            <p:nvSpPr>
              <p:cNvPr id="270" name="圆角矩形 26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圆角矩形 27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72" name="组合 271"/>
          <p:cNvGrpSpPr/>
          <p:nvPr/>
        </p:nvGrpSpPr>
        <p:grpSpPr>
          <a:xfrm>
            <a:off x="8197339" y="3331663"/>
            <a:ext cx="236318" cy="742800"/>
            <a:chOff x="2319652" y="1231704"/>
            <a:chExt cx="361995" cy="1137830"/>
          </a:xfrm>
          <a:solidFill>
            <a:srgbClr val="00B050"/>
          </a:solidFill>
        </p:grpSpPr>
        <p:sp>
          <p:nvSpPr>
            <p:cNvPr id="273" name="圆角矩形 27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圆角矩形 27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圆角矩形 27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6" name="组合 275"/>
            <p:cNvGrpSpPr/>
            <p:nvPr/>
          </p:nvGrpSpPr>
          <p:grpSpPr>
            <a:xfrm>
              <a:off x="2373129" y="1784512"/>
              <a:ext cx="251524" cy="585022"/>
              <a:chOff x="2373129" y="1782336"/>
              <a:chExt cx="251524" cy="585022"/>
            </a:xfrm>
            <a:grpFill/>
          </p:grpSpPr>
          <p:sp>
            <p:nvSpPr>
              <p:cNvPr id="278" name="圆角矩形 27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圆角矩形 27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80" name="组合 279"/>
          <p:cNvGrpSpPr/>
          <p:nvPr/>
        </p:nvGrpSpPr>
        <p:grpSpPr>
          <a:xfrm>
            <a:off x="8660544" y="3331663"/>
            <a:ext cx="236318" cy="742800"/>
            <a:chOff x="2319652" y="1231704"/>
            <a:chExt cx="361995" cy="1137830"/>
          </a:xfrm>
          <a:solidFill>
            <a:srgbClr val="00B050"/>
          </a:solidFill>
        </p:grpSpPr>
        <p:sp>
          <p:nvSpPr>
            <p:cNvPr id="281" name="圆角矩形 28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圆角矩形 28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圆角矩形 28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4" name="组合 283"/>
            <p:cNvGrpSpPr/>
            <p:nvPr/>
          </p:nvGrpSpPr>
          <p:grpSpPr>
            <a:xfrm>
              <a:off x="2373129" y="1784512"/>
              <a:ext cx="251524" cy="585022"/>
              <a:chOff x="2373129" y="1782336"/>
              <a:chExt cx="251524" cy="585022"/>
            </a:xfrm>
            <a:grpFill/>
          </p:grpSpPr>
          <p:sp>
            <p:nvSpPr>
              <p:cNvPr id="286" name="圆角矩形 28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圆角矩形 28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88" name="组合 287"/>
          <p:cNvGrpSpPr/>
          <p:nvPr/>
        </p:nvGrpSpPr>
        <p:grpSpPr>
          <a:xfrm>
            <a:off x="9123749" y="3331663"/>
            <a:ext cx="236318" cy="742800"/>
            <a:chOff x="2319652" y="1231704"/>
            <a:chExt cx="361995" cy="1137830"/>
          </a:xfrm>
          <a:solidFill>
            <a:srgbClr val="00B050"/>
          </a:solidFill>
        </p:grpSpPr>
        <p:sp>
          <p:nvSpPr>
            <p:cNvPr id="289" name="圆角矩形 28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圆角矩形 28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圆角矩形 29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2" name="组合 291"/>
            <p:cNvGrpSpPr/>
            <p:nvPr/>
          </p:nvGrpSpPr>
          <p:grpSpPr>
            <a:xfrm>
              <a:off x="2373129" y="1784512"/>
              <a:ext cx="251524" cy="585022"/>
              <a:chOff x="2373129" y="1782336"/>
              <a:chExt cx="251524" cy="585022"/>
            </a:xfrm>
            <a:grpFill/>
          </p:grpSpPr>
          <p:sp>
            <p:nvSpPr>
              <p:cNvPr id="294" name="圆角矩形 29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圆角矩形 29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96" name="组合 295"/>
          <p:cNvGrpSpPr/>
          <p:nvPr/>
        </p:nvGrpSpPr>
        <p:grpSpPr>
          <a:xfrm>
            <a:off x="9586953" y="3331663"/>
            <a:ext cx="236318" cy="742800"/>
            <a:chOff x="2319652" y="1231704"/>
            <a:chExt cx="361995" cy="1137830"/>
          </a:xfrm>
          <a:solidFill>
            <a:srgbClr val="00B050"/>
          </a:solidFill>
        </p:grpSpPr>
        <p:sp>
          <p:nvSpPr>
            <p:cNvPr id="297" name="圆角矩形 29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圆角矩形 29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圆角矩形 29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0" name="组合 299"/>
            <p:cNvGrpSpPr/>
            <p:nvPr/>
          </p:nvGrpSpPr>
          <p:grpSpPr>
            <a:xfrm>
              <a:off x="2373129" y="1784512"/>
              <a:ext cx="251524" cy="585022"/>
              <a:chOff x="2373129" y="1782336"/>
              <a:chExt cx="251524" cy="585022"/>
            </a:xfrm>
            <a:grpFill/>
          </p:grpSpPr>
          <p:sp>
            <p:nvSpPr>
              <p:cNvPr id="302" name="圆角矩形 30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圆角矩形 30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04" name="组合 303"/>
          <p:cNvGrpSpPr/>
          <p:nvPr/>
        </p:nvGrpSpPr>
        <p:grpSpPr>
          <a:xfrm>
            <a:off x="10050158" y="3331663"/>
            <a:ext cx="236318" cy="742800"/>
            <a:chOff x="2319652" y="1231704"/>
            <a:chExt cx="361995" cy="1137830"/>
          </a:xfrm>
          <a:solidFill>
            <a:srgbClr val="00B050"/>
          </a:solidFill>
        </p:grpSpPr>
        <p:sp>
          <p:nvSpPr>
            <p:cNvPr id="305" name="圆角矩形 30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圆角矩形 30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圆角矩形 30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8" name="组合 307"/>
            <p:cNvGrpSpPr/>
            <p:nvPr/>
          </p:nvGrpSpPr>
          <p:grpSpPr>
            <a:xfrm>
              <a:off x="2373129" y="1784512"/>
              <a:ext cx="251524" cy="585022"/>
              <a:chOff x="2373129" y="1782336"/>
              <a:chExt cx="251524" cy="585022"/>
            </a:xfrm>
            <a:grpFill/>
          </p:grpSpPr>
          <p:sp>
            <p:nvSpPr>
              <p:cNvPr id="310" name="圆角矩形 30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圆角矩形 31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12" name="组合 311"/>
          <p:cNvGrpSpPr/>
          <p:nvPr/>
        </p:nvGrpSpPr>
        <p:grpSpPr>
          <a:xfrm>
            <a:off x="10513363" y="3331663"/>
            <a:ext cx="236318" cy="742800"/>
            <a:chOff x="2319652" y="1231704"/>
            <a:chExt cx="361995" cy="1137830"/>
          </a:xfrm>
          <a:solidFill>
            <a:srgbClr val="00B050"/>
          </a:solidFill>
        </p:grpSpPr>
        <p:sp>
          <p:nvSpPr>
            <p:cNvPr id="313" name="圆角矩形 31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圆角矩形 31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圆角矩形 31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6" name="组合 315"/>
            <p:cNvGrpSpPr/>
            <p:nvPr/>
          </p:nvGrpSpPr>
          <p:grpSpPr>
            <a:xfrm>
              <a:off x="2373129" y="1784512"/>
              <a:ext cx="251524" cy="585022"/>
              <a:chOff x="2373129" y="1782336"/>
              <a:chExt cx="251524" cy="585022"/>
            </a:xfrm>
            <a:grpFill/>
          </p:grpSpPr>
          <p:sp>
            <p:nvSpPr>
              <p:cNvPr id="318" name="圆角矩形 31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圆角矩形 31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20" name="组合 319"/>
          <p:cNvGrpSpPr/>
          <p:nvPr/>
        </p:nvGrpSpPr>
        <p:grpSpPr>
          <a:xfrm>
            <a:off x="10976573" y="3331663"/>
            <a:ext cx="236318" cy="742800"/>
            <a:chOff x="2319652" y="1231704"/>
            <a:chExt cx="361995" cy="1137830"/>
          </a:xfrm>
          <a:solidFill>
            <a:srgbClr val="00B050"/>
          </a:solidFill>
        </p:grpSpPr>
        <p:sp>
          <p:nvSpPr>
            <p:cNvPr id="321" name="圆角矩形 32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圆角矩形 32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圆角矩形 32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4" name="组合 323"/>
            <p:cNvGrpSpPr/>
            <p:nvPr/>
          </p:nvGrpSpPr>
          <p:grpSpPr>
            <a:xfrm>
              <a:off x="2373129" y="1784512"/>
              <a:ext cx="251524" cy="585022"/>
              <a:chOff x="2373129" y="1782336"/>
              <a:chExt cx="251524" cy="585022"/>
            </a:xfrm>
            <a:grpFill/>
          </p:grpSpPr>
          <p:sp>
            <p:nvSpPr>
              <p:cNvPr id="326" name="圆角矩形 32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圆角矩形 32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28" name="组合 327"/>
          <p:cNvGrpSpPr/>
          <p:nvPr/>
        </p:nvGrpSpPr>
        <p:grpSpPr>
          <a:xfrm>
            <a:off x="6807725" y="4305444"/>
            <a:ext cx="236318" cy="742800"/>
            <a:chOff x="2319652" y="1231704"/>
            <a:chExt cx="361995" cy="1137830"/>
          </a:xfrm>
          <a:solidFill>
            <a:srgbClr val="00B050"/>
          </a:solidFill>
        </p:grpSpPr>
        <p:sp>
          <p:nvSpPr>
            <p:cNvPr id="329" name="圆角矩形 32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圆角矩形 32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圆角矩形 33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2" name="组合 331"/>
            <p:cNvGrpSpPr/>
            <p:nvPr/>
          </p:nvGrpSpPr>
          <p:grpSpPr>
            <a:xfrm>
              <a:off x="2373129" y="1784512"/>
              <a:ext cx="251524" cy="585022"/>
              <a:chOff x="2373129" y="1782336"/>
              <a:chExt cx="251524" cy="585022"/>
            </a:xfrm>
            <a:grpFill/>
          </p:grpSpPr>
          <p:sp>
            <p:nvSpPr>
              <p:cNvPr id="334" name="圆角矩形 33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圆角矩形 33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36" name="组合 335"/>
          <p:cNvGrpSpPr/>
          <p:nvPr/>
        </p:nvGrpSpPr>
        <p:grpSpPr>
          <a:xfrm>
            <a:off x="7270930" y="4305444"/>
            <a:ext cx="236318" cy="742800"/>
            <a:chOff x="2319652" y="1231704"/>
            <a:chExt cx="361995" cy="1137830"/>
          </a:xfrm>
          <a:solidFill>
            <a:srgbClr val="00B050"/>
          </a:solidFill>
        </p:grpSpPr>
        <p:sp>
          <p:nvSpPr>
            <p:cNvPr id="337" name="圆角矩形 33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8" name="圆角矩形 33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圆角矩形 33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0" name="组合 339"/>
            <p:cNvGrpSpPr/>
            <p:nvPr/>
          </p:nvGrpSpPr>
          <p:grpSpPr>
            <a:xfrm>
              <a:off x="2373129" y="1784512"/>
              <a:ext cx="251524" cy="585022"/>
              <a:chOff x="2373129" y="1782336"/>
              <a:chExt cx="251524" cy="585022"/>
            </a:xfrm>
            <a:grpFill/>
          </p:grpSpPr>
          <p:sp>
            <p:nvSpPr>
              <p:cNvPr id="342" name="圆角矩形 34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圆角矩形 34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44" name="组合 343"/>
          <p:cNvGrpSpPr/>
          <p:nvPr/>
        </p:nvGrpSpPr>
        <p:grpSpPr>
          <a:xfrm>
            <a:off x="7734135" y="4305444"/>
            <a:ext cx="236318" cy="742800"/>
            <a:chOff x="2319652" y="1231704"/>
            <a:chExt cx="361995" cy="1137830"/>
          </a:xfrm>
          <a:solidFill>
            <a:srgbClr val="00B050"/>
          </a:solidFill>
        </p:grpSpPr>
        <p:sp>
          <p:nvSpPr>
            <p:cNvPr id="345" name="圆角矩形 34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圆角矩形 34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圆角矩形 34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8" name="组合 347"/>
            <p:cNvGrpSpPr/>
            <p:nvPr/>
          </p:nvGrpSpPr>
          <p:grpSpPr>
            <a:xfrm>
              <a:off x="2373129" y="1784512"/>
              <a:ext cx="251524" cy="585022"/>
              <a:chOff x="2373129" y="1782336"/>
              <a:chExt cx="251524" cy="585022"/>
            </a:xfrm>
            <a:grpFill/>
          </p:grpSpPr>
          <p:sp>
            <p:nvSpPr>
              <p:cNvPr id="350" name="圆角矩形 34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圆角矩形 35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52" name="组合 351"/>
          <p:cNvGrpSpPr/>
          <p:nvPr/>
        </p:nvGrpSpPr>
        <p:grpSpPr>
          <a:xfrm>
            <a:off x="8197339" y="4305444"/>
            <a:ext cx="236318" cy="742800"/>
            <a:chOff x="2319652" y="1231704"/>
            <a:chExt cx="361995" cy="1137830"/>
          </a:xfrm>
          <a:solidFill>
            <a:srgbClr val="00B050"/>
          </a:solidFill>
        </p:grpSpPr>
        <p:sp>
          <p:nvSpPr>
            <p:cNvPr id="353" name="圆角矩形 35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圆角矩形 35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圆角矩形 35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6" name="组合 355"/>
            <p:cNvGrpSpPr/>
            <p:nvPr/>
          </p:nvGrpSpPr>
          <p:grpSpPr>
            <a:xfrm>
              <a:off x="2373129" y="1784512"/>
              <a:ext cx="251524" cy="585022"/>
              <a:chOff x="2373129" y="1782336"/>
              <a:chExt cx="251524" cy="585022"/>
            </a:xfrm>
            <a:grpFill/>
          </p:grpSpPr>
          <p:sp>
            <p:nvSpPr>
              <p:cNvPr id="358" name="圆角矩形 35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圆角矩形 35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60" name="组合 359"/>
          <p:cNvGrpSpPr/>
          <p:nvPr/>
        </p:nvGrpSpPr>
        <p:grpSpPr>
          <a:xfrm>
            <a:off x="8660544" y="4305444"/>
            <a:ext cx="236318" cy="742800"/>
            <a:chOff x="2319652" y="1231704"/>
            <a:chExt cx="361995" cy="1137830"/>
          </a:xfrm>
          <a:solidFill>
            <a:srgbClr val="00B050"/>
          </a:solidFill>
        </p:grpSpPr>
        <p:sp>
          <p:nvSpPr>
            <p:cNvPr id="361" name="圆角矩形 36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圆角矩形 36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圆角矩形 36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4" name="组合 363"/>
            <p:cNvGrpSpPr/>
            <p:nvPr/>
          </p:nvGrpSpPr>
          <p:grpSpPr>
            <a:xfrm>
              <a:off x="2373129" y="1784512"/>
              <a:ext cx="251524" cy="585022"/>
              <a:chOff x="2373129" y="1782336"/>
              <a:chExt cx="251524" cy="585022"/>
            </a:xfrm>
            <a:grpFill/>
          </p:grpSpPr>
          <p:sp>
            <p:nvSpPr>
              <p:cNvPr id="366" name="圆角矩形 36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圆角矩形 36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68" name="组合 367"/>
          <p:cNvGrpSpPr/>
          <p:nvPr/>
        </p:nvGrpSpPr>
        <p:grpSpPr>
          <a:xfrm>
            <a:off x="9123749" y="4305444"/>
            <a:ext cx="236318" cy="742800"/>
            <a:chOff x="2319652" y="1231704"/>
            <a:chExt cx="361995" cy="1137830"/>
          </a:xfrm>
          <a:solidFill>
            <a:srgbClr val="00B050"/>
          </a:solidFill>
        </p:grpSpPr>
        <p:sp>
          <p:nvSpPr>
            <p:cNvPr id="369" name="圆角矩形 36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圆角矩形 36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圆角矩形 37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2" name="组合 371"/>
            <p:cNvGrpSpPr/>
            <p:nvPr/>
          </p:nvGrpSpPr>
          <p:grpSpPr>
            <a:xfrm>
              <a:off x="2373129" y="1784512"/>
              <a:ext cx="251524" cy="585022"/>
              <a:chOff x="2373129" y="1782336"/>
              <a:chExt cx="251524" cy="585022"/>
            </a:xfrm>
            <a:grpFill/>
          </p:grpSpPr>
          <p:sp>
            <p:nvSpPr>
              <p:cNvPr id="374" name="圆角矩形 37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圆角矩形 37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76" name="组合 375"/>
          <p:cNvGrpSpPr/>
          <p:nvPr/>
        </p:nvGrpSpPr>
        <p:grpSpPr>
          <a:xfrm>
            <a:off x="9586953" y="4305444"/>
            <a:ext cx="236318" cy="742800"/>
            <a:chOff x="2319652" y="1231704"/>
            <a:chExt cx="361995" cy="1137830"/>
          </a:xfrm>
          <a:solidFill>
            <a:srgbClr val="CFF0DE"/>
          </a:solidFill>
        </p:grpSpPr>
        <p:sp>
          <p:nvSpPr>
            <p:cNvPr id="377" name="圆角矩形 37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圆角矩形 37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圆角矩形 37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0" name="组合 379"/>
            <p:cNvGrpSpPr/>
            <p:nvPr/>
          </p:nvGrpSpPr>
          <p:grpSpPr>
            <a:xfrm>
              <a:off x="2373129" y="1784512"/>
              <a:ext cx="251524" cy="585022"/>
              <a:chOff x="2373129" y="1782336"/>
              <a:chExt cx="251524" cy="585022"/>
            </a:xfrm>
            <a:grpFill/>
          </p:grpSpPr>
          <p:sp>
            <p:nvSpPr>
              <p:cNvPr id="382" name="圆角矩形 38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圆角矩形 38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84" name="组合 383"/>
          <p:cNvGrpSpPr/>
          <p:nvPr/>
        </p:nvGrpSpPr>
        <p:grpSpPr>
          <a:xfrm>
            <a:off x="10050158" y="4305444"/>
            <a:ext cx="236318" cy="742800"/>
            <a:chOff x="2319652" y="1231704"/>
            <a:chExt cx="361995" cy="1137830"/>
          </a:xfrm>
          <a:solidFill>
            <a:srgbClr val="CFF0DE"/>
          </a:solidFill>
        </p:grpSpPr>
        <p:sp>
          <p:nvSpPr>
            <p:cNvPr id="385" name="圆角矩形 38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圆角矩形 38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圆角矩形 38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8" name="组合 387"/>
            <p:cNvGrpSpPr/>
            <p:nvPr/>
          </p:nvGrpSpPr>
          <p:grpSpPr>
            <a:xfrm>
              <a:off x="2373129" y="1784512"/>
              <a:ext cx="251524" cy="585022"/>
              <a:chOff x="2373129" y="1782336"/>
              <a:chExt cx="251524" cy="585022"/>
            </a:xfrm>
            <a:grpFill/>
          </p:grpSpPr>
          <p:sp>
            <p:nvSpPr>
              <p:cNvPr id="390" name="圆角矩形 38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圆角矩形 39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92" name="组合 391"/>
          <p:cNvGrpSpPr/>
          <p:nvPr/>
        </p:nvGrpSpPr>
        <p:grpSpPr>
          <a:xfrm>
            <a:off x="10513363" y="4305444"/>
            <a:ext cx="236318" cy="742800"/>
            <a:chOff x="2319652" y="1231704"/>
            <a:chExt cx="361995" cy="1137830"/>
          </a:xfrm>
          <a:solidFill>
            <a:srgbClr val="CFF0DE"/>
          </a:solidFill>
        </p:grpSpPr>
        <p:sp>
          <p:nvSpPr>
            <p:cNvPr id="393" name="圆角矩形 39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圆角矩形 39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圆角矩形 39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6" name="组合 395"/>
            <p:cNvGrpSpPr/>
            <p:nvPr/>
          </p:nvGrpSpPr>
          <p:grpSpPr>
            <a:xfrm>
              <a:off x="2373129" y="1784512"/>
              <a:ext cx="251524" cy="585022"/>
              <a:chOff x="2373129" y="1782336"/>
              <a:chExt cx="251524" cy="585022"/>
            </a:xfrm>
            <a:grpFill/>
          </p:grpSpPr>
          <p:sp>
            <p:nvSpPr>
              <p:cNvPr id="398" name="圆角矩形 39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圆角矩形 39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00" name="组合 399"/>
          <p:cNvGrpSpPr/>
          <p:nvPr/>
        </p:nvGrpSpPr>
        <p:grpSpPr>
          <a:xfrm>
            <a:off x="10976573" y="4305444"/>
            <a:ext cx="236318" cy="742800"/>
            <a:chOff x="2319652" y="1231704"/>
            <a:chExt cx="361995" cy="1137830"/>
          </a:xfrm>
          <a:solidFill>
            <a:srgbClr val="CFF0DE"/>
          </a:solidFill>
        </p:grpSpPr>
        <p:sp>
          <p:nvSpPr>
            <p:cNvPr id="401" name="圆角矩形 40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圆角矩形 40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圆角矩形 40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4" name="组合 403"/>
            <p:cNvGrpSpPr/>
            <p:nvPr/>
          </p:nvGrpSpPr>
          <p:grpSpPr>
            <a:xfrm>
              <a:off x="2373129" y="1784512"/>
              <a:ext cx="251524" cy="585022"/>
              <a:chOff x="2373129" y="1782336"/>
              <a:chExt cx="251524" cy="585022"/>
            </a:xfrm>
            <a:grpFill/>
          </p:grpSpPr>
          <p:sp>
            <p:nvSpPr>
              <p:cNvPr id="406" name="圆角矩形 40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圆角矩形 40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sp>
        <p:nvSpPr>
          <p:cNvPr id="408" name="矩形 55"/>
          <p:cNvSpPr/>
          <p:nvPr/>
        </p:nvSpPr>
        <p:spPr>
          <a:xfrm>
            <a:off x="692335" y="5249000"/>
            <a:ext cx="4775817" cy="904863"/>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409" name="矩形 55"/>
          <p:cNvSpPr/>
          <p:nvPr/>
        </p:nvSpPr>
        <p:spPr>
          <a:xfrm>
            <a:off x="6723850" y="5249000"/>
            <a:ext cx="4775817" cy="904863"/>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84" name="组合 83"/>
          <p:cNvGrpSpPr/>
          <p:nvPr/>
        </p:nvGrpSpPr>
        <p:grpSpPr>
          <a:xfrm>
            <a:off x="1822342" y="1725008"/>
            <a:ext cx="4096328" cy="792401"/>
            <a:chOff x="1740584" y="1618441"/>
            <a:chExt cx="4096328" cy="792401"/>
          </a:xfrm>
        </p:grpSpPr>
        <p:sp>
          <p:nvSpPr>
            <p:cNvPr id="85" name="文本框 84"/>
            <p:cNvSpPr txBox="1"/>
            <p:nvPr/>
          </p:nvSpPr>
          <p:spPr>
            <a:xfrm>
              <a:off x="1740584" y="1618441"/>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a:ln>
                    <a:noFill/>
                  </a:ln>
                  <a:solidFill>
                    <a:srgbClr val="00B050"/>
                  </a:solidFill>
                  <a:effectLst/>
                  <a:uLnTx/>
                  <a:uFillTx/>
                  <a:latin typeface="Segoe UI Semibold" panose="020B0702040204020203" pitchFamily="34" charset="0"/>
                  <a:cs typeface="Segoe UI Semibold" panose="020B0702040204020203" pitchFamily="34" charset="0"/>
                </a:rPr>
                <a:t>Cloud automatic</a:t>
              </a:r>
            </a:p>
          </p:txBody>
        </p:sp>
        <p:sp>
          <p:nvSpPr>
            <p:cNvPr id="86" name="文本框 85"/>
            <p:cNvSpPr txBox="1"/>
            <p:nvPr/>
          </p:nvSpPr>
          <p:spPr>
            <a:xfrm>
              <a:off x="1747457" y="1979955"/>
              <a:ext cx="4089455"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87" name="组合 86"/>
          <p:cNvGrpSpPr/>
          <p:nvPr/>
        </p:nvGrpSpPr>
        <p:grpSpPr>
          <a:xfrm>
            <a:off x="617424" y="1741384"/>
            <a:ext cx="759650" cy="759649"/>
            <a:chOff x="3424768" y="1611109"/>
            <a:chExt cx="759650" cy="759649"/>
          </a:xfrm>
        </p:grpSpPr>
        <p:sp>
          <p:nvSpPr>
            <p:cNvPr id="88" name="椭圆 87"/>
            <p:cNvSpPr/>
            <p:nvPr/>
          </p:nvSpPr>
          <p:spPr>
            <a:xfrm>
              <a:off x="3424768" y="1611109"/>
              <a:ext cx="759650" cy="759649"/>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9" name="Freeform 5"/>
            <p:cNvSpPr>
              <a:spLocks noEditPoints="1"/>
            </p:cNvSpPr>
            <p:nvPr/>
          </p:nvSpPr>
          <p:spPr bwMode="auto">
            <a:xfrm>
              <a:off x="3524311" y="1805900"/>
              <a:ext cx="555723" cy="348110"/>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90" name="组合 89"/>
          <p:cNvGrpSpPr/>
          <p:nvPr/>
        </p:nvGrpSpPr>
        <p:grpSpPr>
          <a:xfrm>
            <a:off x="1822342" y="4980818"/>
            <a:ext cx="4102614" cy="795992"/>
            <a:chOff x="945667" y="3120446"/>
            <a:chExt cx="4102614" cy="795992"/>
          </a:xfrm>
        </p:grpSpPr>
        <p:sp>
          <p:nvSpPr>
            <p:cNvPr id="91" name="文本框 90"/>
            <p:cNvSpPr txBox="1"/>
            <p:nvPr/>
          </p:nvSpPr>
          <p:spPr>
            <a:xfrm>
              <a:off x="945667" y="3120446"/>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a:ln>
                    <a:noFill/>
                  </a:ln>
                  <a:solidFill>
                    <a:srgbClr val="00B050"/>
                  </a:solidFill>
                  <a:effectLst/>
                  <a:uLnTx/>
                  <a:uFillTx/>
                  <a:latin typeface="Segoe UI Semibold" panose="020B0702040204020203" pitchFamily="34" charset="0"/>
                  <a:cs typeface="Segoe UI Semibold" panose="020B0702040204020203" pitchFamily="34" charset="0"/>
                </a:rPr>
                <a:t>Visual graphic</a:t>
              </a:r>
            </a:p>
          </p:txBody>
        </p:sp>
        <p:sp>
          <p:nvSpPr>
            <p:cNvPr id="92" name="文本框 91"/>
            <p:cNvSpPr txBox="1"/>
            <p:nvPr/>
          </p:nvSpPr>
          <p:spPr>
            <a:xfrm>
              <a:off x="990456" y="3485551"/>
              <a:ext cx="4057825"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93" name="组合 92"/>
          <p:cNvGrpSpPr/>
          <p:nvPr/>
        </p:nvGrpSpPr>
        <p:grpSpPr>
          <a:xfrm>
            <a:off x="617424" y="4998990"/>
            <a:ext cx="759650" cy="759649"/>
            <a:chOff x="617423" y="4931143"/>
            <a:chExt cx="759650" cy="759649"/>
          </a:xfrm>
        </p:grpSpPr>
        <p:sp>
          <p:nvSpPr>
            <p:cNvPr id="94" name="椭圆 93"/>
            <p:cNvSpPr/>
            <p:nvPr/>
          </p:nvSpPr>
          <p:spPr>
            <a:xfrm>
              <a:off x="617423" y="4931143"/>
              <a:ext cx="759650" cy="759649"/>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5" name="组合 94"/>
            <p:cNvGrpSpPr/>
            <p:nvPr/>
          </p:nvGrpSpPr>
          <p:grpSpPr>
            <a:xfrm>
              <a:off x="778568" y="5104701"/>
              <a:ext cx="437360" cy="412532"/>
              <a:chOff x="244475" y="2743200"/>
              <a:chExt cx="727075" cy="685800"/>
            </a:xfrm>
            <a:solidFill>
              <a:schemeClr val="bg1"/>
            </a:solidFill>
          </p:grpSpPr>
          <p:sp>
            <p:nvSpPr>
              <p:cNvPr id="96"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7"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8"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99" name="组合 98"/>
          <p:cNvGrpSpPr/>
          <p:nvPr/>
        </p:nvGrpSpPr>
        <p:grpSpPr>
          <a:xfrm>
            <a:off x="1822342" y="3318426"/>
            <a:ext cx="3975963" cy="849632"/>
            <a:chOff x="998341" y="3119210"/>
            <a:chExt cx="3975963" cy="849632"/>
          </a:xfrm>
        </p:grpSpPr>
        <p:sp>
          <p:nvSpPr>
            <p:cNvPr id="100" name="文本框 99"/>
            <p:cNvSpPr txBox="1"/>
            <p:nvPr/>
          </p:nvSpPr>
          <p:spPr>
            <a:xfrm>
              <a:off x="998341" y="3119210"/>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a:ln>
                    <a:noFill/>
                  </a:ln>
                  <a:solidFill>
                    <a:srgbClr val="00B050"/>
                  </a:solidFill>
                  <a:effectLst/>
                  <a:uLnTx/>
                  <a:uFillTx/>
                  <a:latin typeface="Segoe UI Semibold" panose="020B0702040204020203" pitchFamily="34" charset="0"/>
                  <a:cs typeface="Segoe UI Semibold" panose="020B0702040204020203" pitchFamily="34" charset="0"/>
                </a:rPr>
                <a:t>Date reliable</a:t>
              </a:r>
            </a:p>
          </p:txBody>
        </p:sp>
        <p:sp>
          <p:nvSpPr>
            <p:cNvPr id="101" name="文本框 100"/>
            <p:cNvSpPr txBox="1"/>
            <p:nvPr/>
          </p:nvSpPr>
          <p:spPr>
            <a:xfrm>
              <a:off x="1026999" y="3537955"/>
              <a:ext cx="3947305"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102" name="组合 101"/>
          <p:cNvGrpSpPr/>
          <p:nvPr/>
        </p:nvGrpSpPr>
        <p:grpSpPr>
          <a:xfrm>
            <a:off x="617424" y="3363418"/>
            <a:ext cx="759650" cy="759649"/>
            <a:chOff x="617423" y="3306571"/>
            <a:chExt cx="759650" cy="759649"/>
          </a:xfrm>
        </p:grpSpPr>
        <p:sp>
          <p:nvSpPr>
            <p:cNvPr id="103" name="椭圆 102"/>
            <p:cNvSpPr/>
            <p:nvPr/>
          </p:nvSpPr>
          <p:spPr>
            <a:xfrm>
              <a:off x="617423" y="3306571"/>
              <a:ext cx="759650" cy="759649"/>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04" name="组合 103"/>
            <p:cNvGrpSpPr/>
            <p:nvPr/>
          </p:nvGrpSpPr>
          <p:grpSpPr>
            <a:xfrm>
              <a:off x="794575" y="3445057"/>
              <a:ext cx="405347" cy="482677"/>
              <a:chOff x="10787673" y="2508217"/>
              <a:chExt cx="478426" cy="569698"/>
            </a:xfrm>
            <a:solidFill>
              <a:schemeClr val="bg1"/>
            </a:solidFill>
          </p:grpSpPr>
          <p:sp>
            <p:nvSpPr>
              <p:cNvPr id="105"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106" name="Freeform 26"/>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107" name="Freeform 27"/>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108" name="Freeform 28"/>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109" name="Freeform 29"/>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110" name="组合 109"/>
          <p:cNvGrpSpPr/>
          <p:nvPr/>
        </p:nvGrpSpPr>
        <p:grpSpPr>
          <a:xfrm>
            <a:off x="6408727" y="1745614"/>
            <a:ext cx="751188" cy="751188"/>
            <a:chOff x="6443245" y="1611109"/>
            <a:chExt cx="751188" cy="751188"/>
          </a:xfrm>
        </p:grpSpPr>
        <p:sp>
          <p:nvSpPr>
            <p:cNvPr id="111" name="椭圆 110"/>
            <p:cNvSpPr/>
            <p:nvPr/>
          </p:nvSpPr>
          <p:spPr>
            <a:xfrm>
              <a:off x="6443245" y="1611109"/>
              <a:ext cx="751188" cy="75118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12" name="Freeform 21"/>
            <p:cNvSpPr>
              <a:spLocks noEditPoints="1"/>
            </p:cNvSpPr>
            <p:nvPr/>
          </p:nvSpPr>
          <p:spPr bwMode="auto">
            <a:xfrm>
              <a:off x="6602953" y="1780982"/>
              <a:ext cx="425755" cy="418061"/>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113" name="组合 112"/>
          <p:cNvGrpSpPr/>
          <p:nvPr/>
        </p:nvGrpSpPr>
        <p:grpSpPr>
          <a:xfrm>
            <a:off x="7609414" y="1706624"/>
            <a:ext cx="3965165" cy="829168"/>
            <a:chOff x="7421701" y="1550774"/>
            <a:chExt cx="3965165" cy="829168"/>
          </a:xfrm>
        </p:grpSpPr>
        <p:sp>
          <p:nvSpPr>
            <p:cNvPr id="114" name="文本框 113"/>
            <p:cNvSpPr txBox="1"/>
            <p:nvPr/>
          </p:nvSpPr>
          <p:spPr>
            <a:xfrm>
              <a:off x="7421701" y="1550774"/>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a:ln>
                    <a:noFill/>
                  </a:ln>
                  <a:solidFill>
                    <a:srgbClr val="00B050"/>
                  </a:solidFill>
                  <a:effectLst/>
                  <a:uLnTx/>
                  <a:uFillTx/>
                  <a:latin typeface="Segoe UI Semibold" panose="020B0702040204020203" pitchFamily="34" charset="0"/>
                  <a:cs typeface="Segoe UI Semibold" panose="020B0702040204020203" pitchFamily="34" charset="0"/>
                </a:rPr>
                <a:t>Coordinate</a:t>
              </a:r>
            </a:p>
          </p:txBody>
        </p:sp>
        <p:sp>
          <p:nvSpPr>
            <p:cNvPr id="115" name="文本框 114"/>
            <p:cNvSpPr txBox="1"/>
            <p:nvPr/>
          </p:nvSpPr>
          <p:spPr>
            <a:xfrm>
              <a:off x="7456505" y="1949055"/>
              <a:ext cx="3930361"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116" name="组合 115"/>
          <p:cNvGrpSpPr/>
          <p:nvPr/>
        </p:nvGrpSpPr>
        <p:grpSpPr>
          <a:xfrm>
            <a:off x="6408727" y="3367648"/>
            <a:ext cx="751188" cy="751188"/>
            <a:chOff x="6443245" y="3204483"/>
            <a:chExt cx="751188" cy="751188"/>
          </a:xfrm>
        </p:grpSpPr>
        <p:sp>
          <p:nvSpPr>
            <p:cNvPr id="117" name="椭圆 116"/>
            <p:cNvSpPr/>
            <p:nvPr/>
          </p:nvSpPr>
          <p:spPr>
            <a:xfrm>
              <a:off x="6443245" y="3204483"/>
              <a:ext cx="751188" cy="75118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18" name="Freeform 33"/>
            <p:cNvSpPr>
              <a:spLocks noEditPoints="1"/>
            </p:cNvSpPr>
            <p:nvPr/>
          </p:nvSpPr>
          <p:spPr bwMode="auto">
            <a:xfrm>
              <a:off x="6534210" y="3329085"/>
              <a:ext cx="554928" cy="455936"/>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119" name="组合 118"/>
          <p:cNvGrpSpPr/>
          <p:nvPr/>
        </p:nvGrpSpPr>
        <p:grpSpPr>
          <a:xfrm>
            <a:off x="7609414" y="3323244"/>
            <a:ext cx="3965164" cy="839996"/>
            <a:chOff x="7421701" y="3170968"/>
            <a:chExt cx="3965164" cy="839996"/>
          </a:xfrm>
        </p:grpSpPr>
        <p:sp>
          <p:nvSpPr>
            <p:cNvPr id="120" name="文本框 119"/>
            <p:cNvSpPr txBox="1"/>
            <p:nvPr/>
          </p:nvSpPr>
          <p:spPr>
            <a:xfrm>
              <a:off x="7421701" y="3170968"/>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a:ln>
                    <a:noFill/>
                  </a:ln>
                  <a:solidFill>
                    <a:srgbClr val="00B050"/>
                  </a:solidFill>
                  <a:effectLst/>
                  <a:uLnTx/>
                  <a:uFillTx/>
                  <a:latin typeface="Segoe UI Semibold" panose="020B0702040204020203" pitchFamily="34" charset="0"/>
                  <a:cs typeface="Segoe UI Semibold" panose="020B0702040204020203" pitchFamily="34" charset="0"/>
                </a:rPr>
                <a:t>Team work</a:t>
              </a:r>
            </a:p>
          </p:txBody>
        </p:sp>
        <p:sp>
          <p:nvSpPr>
            <p:cNvPr id="121" name="文本框 120"/>
            <p:cNvSpPr txBox="1"/>
            <p:nvPr/>
          </p:nvSpPr>
          <p:spPr>
            <a:xfrm>
              <a:off x="7456504" y="3580077"/>
              <a:ext cx="3930361"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122" name="组合 121"/>
          <p:cNvGrpSpPr/>
          <p:nvPr/>
        </p:nvGrpSpPr>
        <p:grpSpPr>
          <a:xfrm>
            <a:off x="6408727" y="5003220"/>
            <a:ext cx="751188" cy="751188"/>
            <a:chOff x="6408726" y="4948938"/>
            <a:chExt cx="751188" cy="751188"/>
          </a:xfrm>
        </p:grpSpPr>
        <p:sp>
          <p:nvSpPr>
            <p:cNvPr id="123" name="椭圆 122"/>
            <p:cNvSpPr/>
            <p:nvPr/>
          </p:nvSpPr>
          <p:spPr>
            <a:xfrm>
              <a:off x="6408726" y="4948938"/>
              <a:ext cx="751188" cy="75118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24" name="组合 123"/>
            <p:cNvGrpSpPr/>
            <p:nvPr/>
          </p:nvGrpSpPr>
          <p:grpSpPr>
            <a:xfrm>
              <a:off x="6542859" y="5083605"/>
              <a:ext cx="482923" cy="481855"/>
              <a:chOff x="3175" y="4763"/>
              <a:chExt cx="717550" cy="715963"/>
            </a:xfrm>
            <a:solidFill>
              <a:schemeClr val="bg1"/>
            </a:solidFill>
          </p:grpSpPr>
          <p:sp>
            <p:nvSpPr>
              <p:cNvPr id="125"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126"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127"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128" name="组合 127"/>
          <p:cNvGrpSpPr/>
          <p:nvPr/>
        </p:nvGrpSpPr>
        <p:grpSpPr>
          <a:xfrm>
            <a:off x="7609414" y="4980819"/>
            <a:ext cx="3930361" cy="795991"/>
            <a:chOff x="7405758" y="4791094"/>
            <a:chExt cx="3930361" cy="795991"/>
          </a:xfrm>
        </p:grpSpPr>
        <p:sp>
          <p:nvSpPr>
            <p:cNvPr id="129" name="文本框 128"/>
            <p:cNvSpPr txBox="1"/>
            <p:nvPr/>
          </p:nvSpPr>
          <p:spPr>
            <a:xfrm>
              <a:off x="7421700" y="4791094"/>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a:ln>
                    <a:noFill/>
                  </a:ln>
                  <a:solidFill>
                    <a:srgbClr val="00B050"/>
                  </a:solidFill>
                  <a:effectLst/>
                  <a:uLnTx/>
                  <a:uFillTx/>
                  <a:latin typeface="Segoe UI Semibold" panose="020B0702040204020203" pitchFamily="34" charset="0"/>
                  <a:cs typeface="Segoe UI Semibold" panose="020B0702040204020203" pitchFamily="34" charset="0"/>
                </a:rPr>
                <a:t>Rigorous</a:t>
              </a:r>
            </a:p>
          </p:txBody>
        </p:sp>
        <p:sp>
          <p:nvSpPr>
            <p:cNvPr id="130" name="文本框 129"/>
            <p:cNvSpPr txBox="1"/>
            <p:nvPr/>
          </p:nvSpPr>
          <p:spPr>
            <a:xfrm>
              <a:off x="7405758" y="5156198"/>
              <a:ext cx="3930361"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2" name="组合 1"/>
          <p:cNvGrpSpPr/>
          <p:nvPr/>
        </p:nvGrpSpPr>
        <p:grpSpPr>
          <a:xfrm>
            <a:off x="468388" y="1086913"/>
            <a:ext cx="11255227" cy="5363094"/>
            <a:chOff x="0" y="1048536"/>
            <a:chExt cx="12192000" cy="5809464"/>
          </a:xfrm>
        </p:grpSpPr>
        <p:grpSp>
          <p:nvGrpSpPr>
            <p:cNvPr id="14" name="Group 81"/>
            <p:cNvGrpSpPr/>
            <p:nvPr/>
          </p:nvGrpSpPr>
          <p:grpSpPr>
            <a:xfrm>
              <a:off x="8016234" y="4120212"/>
              <a:ext cx="980017" cy="1134534"/>
              <a:chOff x="5028984" y="2913471"/>
              <a:chExt cx="735013" cy="850900"/>
            </a:xfrm>
          </p:grpSpPr>
          <p:sp>
            <p:nvSpPr>
              <p:cNvPr id="15"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6" name="Oval 7"/>
              <p:cNvSpPr>
                <a:spLocks noChangeArrowheads="1"/>
              </p:cNvSpPr>
              <p:nvPr/>
            </p:nvSpPr>
            <p:spPr bwMode="auto">
              <a:xfrm>
                <a:off x="5198847" y="3107146"/>
                <a:ext cx="565150" cy="566737"/>
              </a:xfrm>
              <a:prstGeom prst="ellipse">
                <a:avLst/>
              </a:prstGeom>
              <a:solidFill>
                <a:srgbClr val="40C47C"/>
              </a:solidFill>
              <a:ln w="9525">
                <a:noFill/>
                <a:round/>
              </a:ln>
            </p:spPr>
            <p:txBody>
              <a:bodyPr vert="horz" wrap="square" lIns="91440" tIns="45720" rIns="91440" bIns="45720" numCol="1" anchor="t" anchorCtr="0" compatLnSpc="1"/>
              <a:lstStyle/>
              <a:p>
                <a:endParaRPr lang="en-US"/>
              </a:p>
            </p:txBody>
          </p:sp>
          <p:sp>
            <p:nvSpPr>
              <p:cNvPr id="17" name="Rectangle 13"/>
              <p:cNvSpPr>
                <a:spLocks noChangeArrowheads="1"/>
              </p:cNvSpPr>
              <p:nvPr/>
            </p:nvSpPr>
            <p:spPr bwMode="auto">
              <a:xfrm>
                <a:off x="5208372"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8" name="Oval 14"/>
              <p:cNvSpPr>
                <a:spLocks noChangeArrowheads="1"/>
              </p:cNvSpPr>
              <p:nvPr/>
            </p:nvSpPr>
            <p:spPr bwMode="auto">
              <a:xfrm>
                <a:off x="5028984" y="2913471"/>
                <a:ext cx="406400" cy="636587"/>
              </a:xfrm>
              <a:prstGeom prst="ellipse">
                <a:avLst/>
              </a:prstGeom>
              <a:solidFill>
                <a:srgbClr val="00B050"/>
              </a:solidFill>
              <a:ln w="9525">
                <a:noFill/>
                <a:round/>
              </a:ln>
            </p:spPr>
            <p:txBody>
              <a:bodyPr vert="horz" wrap="square" lIns="91440" tIns="45720" rIns="91440" bIns="45720" numCol="1" anchor="t" anchorCtr="0" compatLnSpc="1"/>
              <a:lstStyle/>
              <a:p>
                <a:endParaRPr lang="en-US"/>
              </a:p>
            </p:txBody>
          </p:sp>
        </p:grpSp>
        <p:grpSp>
          <p:nvGrpSpPr>
            <p:cNvPr id="19" name="Group 78"/>
            <p:cNvGrpSpPr/>
            <p:nvPr/>
          </p:nvGrpSpPr>
          <p:grpSpPr>
            <a:xfrm>
              <a:off x="3375666" y="4061555"/>
              <a:ext cx="800100" cy="1270000"/>
              <a:chOff x="2122272" y="2869478"/>
              <a:chExt cx="600075" cy="952500"/>
            </a:xfrm>
          </p:grpSpPr>
          <p:sp>
            <p:nvSpPr>
              <p:cNvPr id="20" name="Rectangle 10"/>
              <p:cNvSpPr>
                <a:spLocks noChangeArrowheads="1"/>
              </p:cNvSpPr>
              <p:nvPr/>
            </p:nvSpPr>
            <p:spPr bwMode="auto">
              <a:xfrm>
                <a:off x="2242922" y="3667991"/>
                <a:ext cx="50800" cy="153987"/>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21" name="Rectangle 11"/>
              <p:cNvSpPr>
                <a:spLocks noChangeArrowheads="1"/>
              </p:cNvSpPr>
              <p:nvPr/>
            </p:nvSpPr>
            <p:spPr bwMode="auto">
              <a:xfrm>
                <a:off x="249850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22" name="Oval 12"/>
              <p:cNvSpPr>
                <a:spLocks noChangeArrowheads="1"/>
              </p:cNvSpPr>
              <p:nvPr/>
            </p:nvSpPr>
            <p:spPr bwMode="auto">
              <a:xfrm>
                <a:off x="2312772" y="2949984"/>
                <a:ext cx="409575" cy="635000"/>
              </a:xfrm>
              <a:prstGeom prst="ellipse">
                <a:avLst/>
              </a:prstGeom>
              <a:solidFill>
                <a:srgbClr val="00B050"/>
              </a:solidFill>
              <a:ln w="9525">
                <a:noFill/>
                <a:round/>
              </a:ln>
            </p:spPr>
            <p:txBody>
              <a:bodyPr vert="horz" wrap="square" lIns="91440" tIns="45720" rIns="91440" bIns="45720" numCol="1" anchor="t" anchorCtr="0" compatLnSpc="1"/>
              <a:lstStyle/>
              <a:p>
                <a:endParaRPr lang="en-US"/>
              </a:p>
            </p:txBody>
          </p:sp>
          <p:sp>
            <p:nvSpPr>
              <p:cNvPr id="25" name="Oval 20"/>
              <p:cNvSpPr>
                <a:spLocks noChangeArrowheads="1"/>
              </p:cNvSpPr>
              <p:nvPr/>
            </p:nvSpPr>
            <p:spPr bwMode="auto">
              <a:xfrm>
                <a:off x="2122272" y="2869478"/>
                <a:ext cx="293688" cy="830262"/>
              </a:xfrm>
              <a:prstGeom prst="ellipse">
                <a:avLst/>
              </a:prstGeom>
              <a:solidFill>
                <a:srgbClr val="40C47C"/>
              </a:solidFill>
              <a:ln w="9525">
                <a:noFill/>
                <a:round/>
              </a:ln>
            </p:spPr>
            <p:txBody>
              <a:bodyPr vert="horz" wrap="square" lIns="91440" tIns="45720" rIns="91440" bIns="45720" numCol="1" anchor="t" anchorCtr="0" compatLnSpc="1"/>
              <a:lstStyle/>
              <a:p>
                <a:endParaRPr lang="en-US"/>
              </a:p>
            </p:txBody>
          </p:sp>
        </p:grpSp>
        <p:grpSp>
          <p:nvGrpSpPr>
            <p:cNvPr id="26" name="Group 77"/>
            <p:cNvGrpSpPr/>
            <p:nvPr/>
          </p:nvGrpSpPr>
          <p:grpSpPr>
            <a:xfrm>
              <a:off x="1655330" y="4291373"/>
              <a:ext cx="984250" cy="1193800"/>
              <a:chOff x="942759" y="2869021"/>
              <a:chExt cx="738188" cy="895350"/>
            </a:xfrm>
          </p:grpSpPr>
          <p:sp>
            <p:nvSpPr>
              <p:cNvPr id="28" name="Rectangle 8"/>
              <p:cNvSpPr>
                <a:spLocks noChangeArrowheads="1"/>
              </p:cNvSpPr>
              <p:nvPr/>
            </p:nvSpPr>
            <p:spPr bwMode="auto">
              <a:xfrm>
                <a:off x="1182472"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29" name="Rectangle 9"/>
              <p:cNvSpPr>
                <a:spLocks noChangeArrowheads="1"/>
              </p:cNvSpPr>
              <p:nvPr/>
            </p:nvSpPr>
            <p:spPr bwMode="auto">
              <a:xfrm>
                <a:off x="1450759" y="3384237"/>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30" name="Oval 17"/>
              <p:cNvSpPr>
                <a:spLocks noChangeArrowheads="1"/>
              </p:cNvSpPr>
              <p:nvPr/>
            </p:nvSpPr>
            <p:spPr bwMode="auto">
              <a:xfrm>
                <a:off x="942759" y="2869021"/>
                <a:ext cx="520700" cy="523875"/>
              </a:xfrm>
              <a:prstGeom prst="ellipse">
                <a:avLst/>
              </a:prstGeom>
              <a:solidFill>
                <a:srgbClr val="00B050"/>
              </a:solidFill>
              <a:ln w="9525">
                <a:noFill/>
                <a:round/>
              </a:ln>
            </p:spPr>
            <p:txBody>
              <a:bodyPr vert="horz" wrap="square" lIns="91440" tIns="45720" rIns="91440" bIns="45720" numCol="1" anchor="t" anchorCtr="0" compatLnSpc="1"/>
              <a:lstStyle/>
              <a:p>
                <a:endParaRPr lang="en-US"/>
              </a:p>
            </p:txBody>
          </p:sp>
          <p:sp>
            <p:nvSpPr>
              <p:cNvPr id="31" name="Oval 29"/>
              <p:cNvSpPr>
                <a:spLocks noChangeArrowheads="1"/>
              </p:cNvSpPr>
              <p:nvPr/>
            </p:nvSpPr>
            <p:spPr bwMode="auto">
              <a:xfrm>
                <a:off x="1271372" y="3073087"/>
                <a:ext cx="409575" cy="409575"/>
              </a:xfrm>
              <a:prstGeom prst="ellipse">
                <a:avLst/>
              </a:prstGeom>
              <a:solidFill>
                <a:srgbClr val="40C47C"/>
              </a:solidFill>
              <a:ln w="9525">
                <a:noFill/>
                <a:round/>
              </a:ln>
            </p:spPr>
            <p:txBody>
              <a:bodyPr vert="horz" wrap="square" lIns="91440" tIns="45720" rIns="91440" bIns="45720" numCol="1" anchor="t" anchorCtr="0" compatLnSpc="1"/>
              <a:lstStyle/>
              <a:p>
                <a:endParaRPr lang="en-US"/>
              </a:p>
            </p:txBody>
          </p:sp>
        </p:grpSp>
        <p:grpSp>
          <p:nvGrpSpPr>
            <p:cNvPr id="32" name="Group 82"/>
            <p:cNvGrpSpPr/>
            <p:nvPr/>
          </p:nvGrpSpPr>
          <p:grpSpPr>
            <a:xfrm>
              <a:off x="9345370" y="4604640"/>
              <a:ext cx="898334" cy="880533"/>
              <a:chOff x="6224853" y="3161578"/>
              <a:chExt cx="673750" cy="660400"/>
            </a:xfrm>
          </p:grpSpPr>
          <p:sp>
            <p:nvSpPr>
              <p:cNvPr id="33" name="Rectangle 24"/>
              <p:cNvSpPr>
                <a:spLocks noChangeArrowheads="1"/>
              </p:cNvSpPr>
              <p:nvPr/>
            </p:nvSpPr>
            <p:spPr bwMode="auto">
              <a:xfrm>
                <a:off x="6397891" y="3327809"/>
                <a:ext cx="50800" cy="4365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34" name="Oval 25"/>
              <p:cNvSpPr>
                <a:spLocks noChangeArrowheads="1"/>
              </p:cNvSpPr>
              <p:nvPr/>
            </p:nvSpPr>
            <p:spPr bwMode="auto">
              <a:xfrm>
                <a:off x="6224853" y="3254784"/>
                <a:ext cx="406400" cy="409575"/>
              </a:xfrm>
              <a:prstGeom prst="ellipse">
                <a:avLst/>
              </a:prstGeom>
              <a:solidFill>
                <a:srgbClr val="40C47C"/>
              </a:solidFill>
              <a:ln w="9525">
                <a:noFill/>
                <a:round/>
              </a:ln>
            </p:spPr>
            <p:txBody>
              <a:bodyPr vert="horz" wrap="square" lIns="91440" tIns="45720" rIns="91440" bIns="45720" numCol="1" anchor="t" anchorCtr="0" compatLnSpc="1"/>
              <a:lstStyle/>
              <a:p>
                <a:endParaRPr lang="en-US"/>
              </a:p>
            </p:txBody>
          </p:sp>
          <p:sp>
            <p:nvSpPr>
              <p:cNvPr id="35" name="Rectangle 30"/>
              <p:cNvSpPr>
                <a:spLocks noChangeArrowheads="1"/>
              </p:cNvSpPr>
              <p:nvPr/>
            </p:nvSpPr>
            <p:spPr bwMode="auto">
              <a:xfrm>
                <a:off x="6633490" y="3475903"/>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36" name="Oval 31"/>
              <p:cNvSpPr>
                <a:spLocks noChangeArrowheads="1"/>
              </p:cNvSpPr>
              <p:nvPr/>
            </p:nvSpPr>
            <p:spPr bwMode="auto">
              <a:xfrm>
                <a:off x="6412828" y="3161578"/>
                <a:ext cx="485775" cy="484187"/>
              </a:xfrm>
              <a:prstGeom prst="ellipse">
                <a:avLst/>
              </a:prstGeom>
              <a:solidFill>
                <a:srgbClr val="00B050"/>
              </a:solidFill>
              <a:ln w="9525">
                <a:noFill/>
                <a:round/>
              </a:ln>
            </p:spPr>
            <p:txBody>
              <a:bodyPr vert="horz" wrap="square" lIns="91440" tIns="45720" rIns="91440" bIns="45720" numCol="1" anchor="t" anchorCtr="0" compatLnSpc="1"/>
              <a:lstStyle/>
              <a:p>
                <a:endParaRPr lang="en-US"/>
              </a:p>
            </p:txBody>
          </p:sp>
        </p:grpSp>
        <p:sp>
          <p:nvSpPr>
            <p:cNvPr id="42" name="Oval 13"/>
            <p:cNvSpPr/>
            <p:nvPr/>
          </p:nvSpPr>
          <p:spPr>
            <a:xfrm>
              <a:off x="6710475" y="1613860"/>
              <a:ext cx="1113973" cy="1113971"/>
            </a:xfrm>
            <a:prstGeom prst="ellipse">
              <a:avLst/>
            </a:prstGeom>
            <a:solidFill>
              <a:srgbClr val="40C47C"/>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43" name="Oval 14"/>
            <p:cNvSpPr/>
            <p:nvPr/>
          </p:nvSpPr>
          <p:spPr>
            <a:xfrm>
              <a:off x="4367552" y="1613860"/>
              <a:ext cx="1113973" cy="1113971"/>
            </a:xfrm>
            <a:prstGeom prst="ellipse">
              <a:avLst/>
            </a:prstGeom>
            <a:solidFill>
              <a:srgbClr val="40C47C"/>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44" name="Freeform 5"/>
            <p:cNvSpPr/>
            <p:nvPr/>
          </p:nvSpPr>
          <p:spPr bwMode="auto">
            <a:xfrm>
              <a:off x="5173137" y="2190165"/>
              <a:ext cx="1845725" cy="3371817"/>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rgbClr val="40C47C"/>
            </a:solidFill>
            <a:ln w="9525">
              <a:noFill/>
              <a:round/>
            </a:ln>
          </p:spPr>
          <p:txBody>
            <a:bodyPr vert="horz" wrap="square" lIns="91440" tIns="45720" rIns="91440" bIns="45720" numCol="1" anchor="t" anchorCtr="0" compatLnSpc="1"/>
            <a:lstStyle/>
            <a:p>
              <a:endParaRPr lang="en-US"/>
            </a:p>
          </p:txBody>
        </p:sp>
        <p:sp>
          <p:nvSpPr>
            <p:cNvPr id="45" name="Freeform 5"/>
            <p:cNvSpPr/>
            <p:nvPr/>
          </p:nvSpPr>
          <p:spPr bwMode="auto">
            <a:xfrm>
              <a:off x="0" y="5151966"/>
              <a:ext cx="12192000" cy="1706034"/>
            </a:xfrm>
            <a:custGeom>
              <a:avLst/>
              <a:gdLst/>
              <a:ahLst/>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l="0" t="0" r="r" b="b"/>
              <a:pathLst>
                <a:path w="7680" h="1506">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rgbClr val="397B26"/>
            </a:solidFill>
            <a:ln w="9525">
              <a:noFill/>
              <a:round/>
            </a:ln>
          </p:spPr>
          <p:txBody>
            <a:bodyPr vert="horz" wrap="square" lIns="91440" tIns="45720" rIns="91440" bIns="45720" numCol="1" anchor="t" anchorCtr="0" compatLnSpc="1"/>
            <a:lstStyle/>
            <a:p>
              <a:endParaRPr lang="en-US"/>
            </a:p>
          </p:txBody>
        </p:sp>
        <p:sp>
          <p:nvSpPr>
            <p:cNvPr id="46" name="TextBox 9"/>
            <p:cNvSpPr txBox="1"/>
            <p:nvPr/>
          </p:nvSpPr>
          <p:spPr>
            <a:xfrm>
              <a:off x="1034780" y="5816577"/>
              <a:ext cx="10122442" cy="782466"/>
            </a:xfrm>
            <a:prstGeom prst="rect">
              <a:avLst/>
            </a:prstGeom>
            <a:noFill/>
          </p:spPr>
          <p:txBody>
            <a:bodyPr wrap="square" lIns="0" tIns="0" rIns="0" bIns="0" rtlCol="0">
              <a:spAutoFit/>
            </a:bodyPr>
            <a:lstStyle/>
            <a:p>
              <a:pPr lvl="0" algn="ct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47" name="Oval 11"/>
            <p:cNvSpPr/>
            <p:nvPr/>
          </p:nvSpPr>
          <p:spPr>
            <a:xfrm>
              <a:off x="5173137" y="1048536"/>
              <a:ext cx="1788893" cy="1788891"/>
            </a:xfrm>
            <a:prstGeom prst="ellipse">
              <a:avLst/>
            </a:prstGeom>
            <a:solidFill>
              <a:srgbClr val="00B050"/>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48" name="Oval 12"/>
            <p:cNvSpPr/>
            <p:nvPr/>
          </p:nvSpPr>
          <p:spPr>
            <a:xfrm>
              <a:off x="6339022" y="2482025"/>
              <a:ext cx="1459644" cy="1459644"/>
            </a:xfrm>
            <a:prstGeom prst="ellipse">
              <a:avLst/>
            </a:prstGeom>
            <a:solidFill>
              <a:srgbClr val="00B050"/>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49" name="Oval 15"/>
            <p:cNvSpPr/>
            <p:nvPr/>
          </p:nvSpPr>
          <p:spPr>
            <a:xfrm>
              <a:off x="4379102" y="2482025"/>
              <a:ext cx="1459644" cy="1459644"/>
            </a:xfrm>
            <a:prstGeom prst="ellipse">
              <a:avLst/>
            </a:prstGeom>
            <a:solidFill>
              <a:srgbClr val="00B050"/>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50" name="Text Placeholder 3"/>
            <p:cNvSpPr txBox="1"/>
            <p:nvPr/>
          </p:nvSpPr>
          <p:spPr>
            <a:xfrm>
              <a:off x="8048626" y="1765006"/>
              <a:ext cx="135133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51" name="Text Placeholder 3"/>
            <p:cNvSpPr txBox="1"/>
            <p:nvPr/>
          </p:nvSpPr>
          <p:spPr>
            <a:xfrm>
              <a:off x="8048624" y="2102037"/>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52" name="Text Placeholder 3"/>
            <p:cNvSpPr txBox="1"/>
            <p:nvPr/>
          </p:nvSpPr>
          <p:spPr>
            <a:xfrm>
              <a:off x="8048626" y="2857924"/>
              <a:ext cx="135133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53" name="Text Placeholder 3"/>
            <p:cNvSpPr txBox="1"/>
            <p:nvPr/>
          </p:nvSpPr>
          <p:spPr>
            <a:xfrm>
              <a:off x="8048624" y="3194954"/>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54" name="Text Placeholder 3"/>
            <p:cNvSpPr txBox="1"/>
            <p:nvPr/>
          </p:nvSpPr>
          <p:spPr>
            <a:xfrm>
              <a:off x="2792045" y="1765006"/>
              <a:ext cx="1351331"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55" name="Text Placeholder 3"/>
            <p:cNvSpPr txBox="1"/>
            <p:nvPr/>
          </p:nvSpPr>
          <p:spPr>
            <a:xfrm>
              <a:off x="1318965" y="2094246"/>
              <a:ext cx="2824410" cy="3860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56" name="Text Placeholder 3"/>
            <p:cNvSpPr txBox="1"/>
            <p:nvPr/>
          </p:nvSpPr>
          <p:spPr>
            <a:xfrm>
              <a:off x="2792045" y="2857924"/>
              <a:ext cx="1351331"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57" name="Text Placeholder 3"/>
            <p:cNvSpPr txBox="1"/>
            <p:nvPr/>
          </p:nvSpPr>
          <p:spPr>
            <a:xfrm>
              <a:off x="1318965" y="3194954"/>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9"/>
          <p:cNvSpPr/>
          <p:nvPr/>
        </p:nvSpPr>
        <p:spPr>
          <a:xfrm>
            <a:off x="0" y="1351096"/>
            <a:ext cx="7763148" cy="5508444"/>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4413837 w 11014364"/>
              <a:gd name="connsiteY0-118" fmla="*/ 0 h 5171432"/>
              <a:gd name="connsiteX1-119" fmla="*/ 11014364 w 11014364"/>
              <a:gd name="connsiteY1-120" fmla="*/ 2536752 h 5171432"/>
              <a:gd name="connsiteX2-121" fmla="*/ 9383868 w 11014364"/>
              <a:gd name="connsiteY2-122" fmla="*/ 5171432 h 5171432"/>
              <a:gd name="connsiteX3-123" fmla="*/ 0 w 11014364"/>
              <a:gd name="connsiteY3-124" fmla="*/ 5171432 h 5171432"/>
              <a:gd name="connsiteX4-125" fmla="*/ 0 w 11014364"/>
              <a:gd name="connsiteY4-126" fmla="*/ 795209 h 5171432"/>
              <a:gd name="connsiteX5-127" fmla="*/ 4413837 w 11014364"/>
              <a:gd name="connsiteY5-128" fmla="*/ 0 h 5171432"/>
              <a:gd name="connsiteX0-129" fmla="*/ 4413837 w 9383868"/>
              <a:gd name="connsiteY0-130" fmla="*/ 0 h 5171432"/>
              <a:gd name="connsiteX1-131" fmla="*/ 7466933 w 9383868"/>
              <a:gd name="connsiteY1-132" fmla="*/ 2536752 h 5171432"/>
              <a:gd name="connsiteX2-133" fmla="*/ 9383868 w 9383868"/>
              <a:gd name="connsiteY2-134" fmla="*/ 5171432 h 5171432"/>
              <a:gd name="connsiteX3-135" fmla="*/ 0 w 9383868"/>
              <a:gd name="connsiteY3-136" fmla="*/ 5171432 h 5171432"/>
              <a:gd name="connsiteX4-137" fmla="*/ 0 w 9383868"/>
              <a:gd name="connsiteY4-138" fmla="*/ 795209 h 5171432"/>
              <a:gd name="connsiteX5-139" fmla="*/ 4413837 w 9383868"/>
              <a:gd name="connsiteY5-140" fmla="*/ 0 h 5171432"/>
              <a:gd name="connsiteX0-141" fmla="*/ 4413837 w 7466933"/>
              <a:gd name="connsiteY0-142" fmla="*/ 0 h 5171432"/>
              <a:gd name="connsiteX1-143" fmla="*/ 7466933 w 7466933"/>
              <a:gd name="connsiteY1-144" fmla="*/ 2536752 h 5171432"/>
              <a:gd name="connsiteX2-145" fmla="*/ 5263560 w 7466933"/>
              <a:gd name="connsiteY2-146" fmla="*/ 5171432 h 5171432"/>
              <a:gd name="connsiteX3-147" fmla="*/ 0 w 7466933"/>
              <a:gd name="connsiteY3-148" fmla="*/ 5171432 h 5171432"/>
              <a:gd name="connsiteX4-149" fmla="*/ 0 w 7466933"/>
              <a:gd name="connsiteY4-150" fmla="*/ 795209 h 5171432"/>
              <a:gd name="connsiteX5-151" fmla="*/ 4413837 w 7466933"/>
              <a:gd name="connsiteY5-152" fmla="*/ 0 h 5171432"/>
              <a:gd name="connsiteX0-153" fmla="*/ 4413837 w 7466933"/>
              <a:gd name="connsiteY0-154" fmla="*/ 0 h 5171432"/>
              <a:gd name="connsiteX1-155" fmla="*/ 7466933 w 7466933"/>
              <a:gd name="connsiteY1-156" fmla="*/ 2536752 h 5171432"/>
              <a:gd name="connsiteX2-157" fmla="*/ 5263560 w 7466933"/>
              <a:gd name="connsiteY2-158" fmla="*/ 5171432 h 5171432"/>
              <a:gd name="connsiteX3-159" fmla="*/ 0 w 7466933"/>
              <a:gd name="connsiteY3-160" fmla="*/ 5171432 h 5171432"/>
              <a:gd name="connsiteX4-161" fmla="*/ 11017 w 7466933"/>
              <a:gd name="connsiteY4-162" fmla="*/ 3064683 h 5171432"/>
              <a:gd name="connsiteX5-163" fmla="*/ 4413837 w 7466933"/>
              <a:gd name="connsiteY5-164" fmla="*/ 0 h 5171432"/>
              <a:gd name="connsiteX0-165" fmla="*/ 4402820 w 7466933"/>
              <a:gd name="connsiteY0-166" fmla="*/ 0 h 5667191"/>
              <a:gd name="connsiteX1-167" fmla="*/ 7466933 w 7466933"/>
              <a:gd name="connsiteY1-168" fmla="*/ 3032511 h 5667191"/>
              <a:gd name="connsiteX2-169" fmla="*/ 5263560 w 7466933"/>
              <a:gd name="connsiteY2-170" fmla="*/ 5667191 h 5667191"/>
              <a:gd name="connsiteX3-171" fmla="*/ 0 w 7466933"/>
              <a:gd name="connsiteY3-172" fmla="*/ 5667191 h 5667191"/>
              <a:gd name="connsiteX4-173" fmla="*/ 11017 w 7466933"/>
              <a:gd name="connsiteY4-174" fmla="*/ 3560442 h 5667191"/>
              <a:gd name="connsiteX5-175" fmla="*/ 4402820 w 7466933"/>
              <a:gd name="connsiteY5-176" fmla="*/ 0 h 5667191"/>
              <a:gd name="connsiteX0-177" fmla="*/ 4402820 w 7466933"/>
              <a:gd name="connsiteY0-178" fmla="*/ 0 h 5777360"/>
              <a:gd name="connsiteX1-179" fmla="*/ 7466933 w 7466933"/>
              <a:gd name="connsiteY1-180" fmla="*/ 3142680 h 5777360"/>
              <a:gd name="connsiteX2-181" fmla="*/ 5263560 w 7466933"/>
              <a:gd name="connsiteY2-182" fmla="*/ 5777360 h 5777360"/>
              <a:gd name="connsiteX3-183" fmla="*/ 0 w 7466933"/>
              <a:gd name="connsiteY3-184" fmla="*/ 5777360 h 5777360"/>
              <a:gd name="connsiteX4-185" fmla="*/ 11017 w 7466933"/>
              <a:gd name="connsiteY4-186" fmla="*/ 3670611 h 5777360"/>
              <a:gd name="connsiteX5-187" fmla="*/ 4402820 w 7466933"/>
              <a:gd name="connsiteY5-188" fmla="*/ 0 h 5777360"/>
              <a:gd name="connsiteX0-189" fmla="*/ 4402820 w 7466933"/>
              <a:gd name="connsiteY0-190" fmla="*/ 0 h 5791215"/>
              <a:gd name="connsiteX1-191" fmla="*/ 7466933 w 7466933"/>
              <a:gd name="connsiteY1-192" fmla="*/ 3142680 h 5791215"/>
              <a:gd name="connsiteX2-193" fmla="*/ 4473851 w 7466933"/>
              <a:gd name="connsiteY2-194" fmla="*/ 5791215 h 5791215"/>
              <a:gd name="connsiteX3-195" fmla="*/ 0 w 7466933"/>
              <a:gd name="connsiteY3-196" fmla="*/ 5777360 h 5791215"/>
              <a:gd name="connsiteX4-197" fmla="*/ 11017 w 7466933"/>
              <a:gd name="connsiteY4-198" fmla="*/ 3670611 h 5791215"/>
              <a:gd name="connsiteX5-199" fmla="*/ 4402820 w 7466933"/>
              <a:gd name="connsiteY5-200" fmla="*/ 0 h 5791215"/>
              <a:gd name="connsiteX0-201" fmla="*/ 4402820 w 7466933"/>
              <a:gd name="connsiteY0-202" fmla="*/ 0 h 5781978"/>
              <a:gd name="connsiteX1-203" fmla="*/ 7466933 w 7466933"/>
              <a:gd name="connsiteY1-204" fmla="*/ 3142680 h 5781978"/>
              <a:gd name="connsiteX2-205" fmla="*/ 4834069 w 7466933"/>
              <a:gd name="connsiteY2-206" fmla="*/ 5781978 h 5781978"/>
              <a:gd name="connsiteX3-207" fmla="*/ 0 w 7466933"/>
              <a:gd name="connsiteY3-208" fmla="*/ 5777360 h 5781978"/>
              <a:gd name="connsiteX4-209" fmla="*/ 11017 w 7466933"/>
              <a:gd name="connsiteY4-210" fmla="*/ 3670611 h 5781978"/>
              <a:gd name="connsiteX5-211" fmla="*/ 4402820 w 7466933"/>
              <a:gd name="connsiteY5-212" fmla="*/ 0 h 5781978"/>
              <a:gd name="connsiteX0-213" fmla="*/ 4402820 w 7466933"/>
              <a:gd name="connsiteY0-214" fmla="*/ 0 h 5778900"/>
              <a:gd name="connsiteX1-215" fmla="*/ 7466933 w 7466933"/>
              <a:gd name="connsiteY1-216" fmla="*/ 3142680 h 5778900"/>
              <a:gd name="connsiteX2-217" fmla="*/ 4834069 w 7466933"/>
              <a:gd name="connsiteY2-218" fmla="*/ 5778900 h 5778900"/>
              <a:gd name="connsiteX3-219" fmla="*/ 0 w 7466933"/>
              <a:gd name="connsiteY3-220" fmla="*/ 5777360 h 5778900"/>
              <a:gd name="connsiteX4-221" fmla="*/ 11017 w 7466933"/>
              <a:gd name="connsiteY4-222" fmla="*/ 3670611 h 5778900"/>
              <a:gd name="connsiteX5-223" fmla="*/ 4402820 w 7466933"/>
              <a:gd name="connsiteY5-224" fmla="*/ 0 h 5778900"/>
              <a:gd name="connsiteX0-225" fmla="*/ 4402820 w 7466933"/>
              <a:gd name="connsiteY0-226" fmla="*/ 0 h 5508444"/>
              <a:gd name="connsiteX1-227" fmla="*/ 7466933 w 7466933"/>
              <a:gd name="connsiteY1-228" fmla="*/ 2872224 h 5508444"/>
              <a:gd name="connsiteX2-229" fmla="*/ 4834069 w 7466933"/>
              <a:gd name="connsiteY2-230" fmla="*/ 5508444 h 5508444"/>
              <a:gd name="connsiteX3-231" fmla="*/ 0 w 7466933"/>
              <a:gd name="connsiteY3-232" fmla="*/ 5506904 h 5508444"/>
              <a:gd name="connsiteX4-233" fmla="*/ 11017 w 7466933"/>
              <a:gd name="connsiteY4-234" fmla="*/ 3400155 h 5508444"/>
              <a:gd name="connsiteX5-235" fmla="*/ 4402820 w 7466933"/>
              <a:gd name="connsiteY5-236" fmla="*/ 0 h 5508444"/>
              <a:gd name="connsiteX0-237" fmla="*/ 4402820 w 7763148"/>
              <a:gd name="connsiteY0-238" fmla="*/ 0 h 5508444"/>
              <a:gd name="connsiteX1-239" fmla="*/ 7763148 w 7763148"/>
              <a:gd name="connsiteY1-240" fmla="*/ 3335864 h 5508444"/>
              <a:gd name="connsiteX2-241" fmla="*/ 4834069 w 7763148"/>
              <a:gd name="connsiteY2-242" fmla="*/ 5508444 h 5508444"/>
              <a:gd name="connsiteX3-243" fmla="*/ 0 w 7763148"/>
              <a:gd name="connsiteY3-244" fmla="*/ 5506904 h 5508444"/>
              <a:gd name="connsiteX4-245" fmla="*/ 11017 w 7763148"/>
              <a:gd name="connsiteY4-246" fmla="*/ 3400155 h 5508444"/>
              <a:gd name="connsiteX5-247" fmla="*/ 4402820 w 7763148"/>
              <a:gd name="connsiteY5-248" fmla="*/ 0 h 5508444"/>
              <a:gd name="connsiteX0-249" fmla="*/ 4402820 w 7763148"/>
              <a:gd name="connsiteY0-250" fmla="*/ 0 h 5508444"/>
              <a:gd name="connsiteX1-251" fmla="*/ 7763148 w 7763148"/>
              <a:gd name="connsiteY1-252" fmla="*/ 3335864 h 5508444"/>
              <a:gd name="connsiteX2-253" fmla="*/ 5993168 w 7763148"/>
              <a:gd name="connsiteY2-254" fmla="*/ 5508444 h 5508444"/>
              <a:gd name="connsiteX3-255" fmla="*/ 0 w 7763148"/>
              <a:gd name="connsiteY3-256" fmla="*/ 5506904 h 5508444"/>
              <a:gd name="connsiteX4-257" fmla="*/ 11017 w 7763148"/>
              <a:gd name="connsiteY4-258" fmla="*/ 3400155 h 5508444"/>
              <a:gd name="connsiteX5-259" fmla="*/ 4402820 w 7763148"/>
              <a:gd name="connsiteY5-260" fmla="*/ 0 h 5508444"/>
              <a:gd name="connsiteX0-261" fmla="*/ 4402820 w 7763148"/>
              <a:gd name="connsiteY0-262" fmla="*/ 0 h 5508444"/>
              <a:gd name="connsiteX1-263" fmla="*/ 7763148 w 7763148"/>
              <a:gd name="connsiteY1-264" fmla="*/ 3335864 h 5508444"/>
              <a:gd name="connsiteX2-265" fmla="*/ 5993168 w 7763148"/>
              <a:gd name="connsiteY2-266" fmla="*/ 5508444 h 5508444"/>
              <a:gd name="connsiteX3-267" fmla="*/ 0 w 7763148"/>
              <a:gd name="connsiteY3-268" fmla="*/ 5506904 h 5508444"/>
              <a:gd name="connsiteX4-269" fmla="*/ 11017 w 7763148"/>
              <a:gd name="connsiteY4-270" fmla="*/ 4211524 h 5508444"/>
              <a:gd name="connsiteX5-271" fmla="*/ 4402820 w 7763148"/>
              <a:gd name="connsiteY5-272" fmla="*/ 0 h 55084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7763148" h="5508444">
                <a:moveTo>
                  <a:pt x="4402820" y="0"/>
                </a:moveTo>
                <a:lnTo>
                  <a:pt x="7763148" y="3335864"/>
                </a:lnTo>
                <a:lnTo>
                  <a:pt x="5993168" y="5508444"/>
                </a:lnTo>
                <a:lnTo>
                  <a:pt x="0" y="5506904"/>
                </a:lnTo>
                <a:cubicBezTo>
                  <a:pt x="3672" y="4804654"/>
                  <a:pt x="7345" y="4913774"/>
                  <a:pt x="11017" y="4211524"/>
                </a:cubicBezTo>
                <a:lnTo>
                  <a:pt x="4402820" y="0"/>
                </a:lnTo>
                <a:close/>
              </a:path>
            </a:pathLst>
          </a:custGeom>
          <a:gradFill flip="none" rotWithShape="0">
            <a:gsLst>
              <a:gs pos="0">
                <a:schemeClr val="tx1">
                  <a:alpha val="3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881561" y="971256"/>
            <a:ext cx="2428879" cy="367940"/>
            <a:chOff x="4190571" y="942574"/>
            <a:chExt cx="3798624" cy="575437"/>
          </a:xfrm>
        </p:grpSpPr>
        <p:sp>
          <p:nvSpPr>
            <p:cNvPr id="17" name="等腰三角形 16"/>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平行四边形 10"/>
          <p:cNvSpPr/>
          <p:nvPr/>
        </p:nvSpPr>
        <p:spPr>
          <a:xfrm>
            <a:off x="5795463" y="937491"/>
            <a:ext cx="429770" cy="401704"/>
          </a:xfrm>
          <a:custGeom>
            <a:avLst/>
            <a:gdLst>
              <a:gd name="connsiteX0" fmla="*/ 0 w 635985"/>
              <a:gd name="connsiteY0" fmla="*/ 615334 h 615334"/>
              <a:gd name="connsiteX1" fmla="*/ 224172 w 635985"/>
              <a:gd name="connsiteY1" fmla="*/ 0 h 615334"/>
              <a:gd name="connsiteX2" fmla="*/ 635985 w 635985"/>
              <a:gd name="connsiteY2" fmla="*/ 0 h 615334"/>
              <a:gd name="connsiteX3" fmla="*/ 411813 w 635985"/>
              <a:gd name="connsiteY3" fmla="*/ 615334 h 615334"/>
              <a:gd name="connsiteX4" fmla="*/ 0 w 635985"/>
              <a:gd name="connsiteY4" fmla="*/ 615334 h 615334"/>
              <a:gd name="connsiteX0-1" fmla="*/ 0 w 616447"/>
              <a:gd name="connsiteY0-2" fmla="*/ 615334 h 615334"/>
              <a:gd name="connsiteX1-3" fmla="*/ 224172 w 616447"/>
              <a:gd name="connsiteY1-4" fmla="*/ 0 h 615334"/>
              <a:gd name="connsiteX2-5" fmla="*/ 616447 w 616447"/>
              <a:gd name="connsiteY2-6" fmla="*/ 85970 h 615334"/>
              <a:gd name="connsiteX3-7" fmla="*/ 411813 w 616447"/>
              <a:gd name="connsiteY3-8" fmla="*/ 615334 h 615334"/>
              <a:gd name="connsiteX4-9" fmla="*/ 0 w 616447"/>
              <a:gd name="connsiteY4-10" fmla="*/ 615334 h 615334"/>
              <a:gd name="connsiteX0-11" fmla="*/ 0 w 616447"/>
              <a:gd name="connsiteY0-12" fmla="*/ 580801 h 580801"/>
              <a:gd name="connsiteX1-13" fmla="*/ 238972 w 616447"/>
              <a:gd name="connsiteY1-14" fmla="*/ 0 h 580801"/>
              <a:gd name="connsiteX2-15" fmla="*/ 616447 w 616447"/>
              <a:gd name="connsiteY2-16" fmla="*/ 51437 h 580801"/>
              <a:gd name="connsiteX3-17" fmla="*/ 411813 w 616447"/>
              <a:gd name="connsiteY3-18" fmla="*/ 580801 h 580801"/>
              <a:gd name="connsiteX4-19" fmla="*/ 0 w 616447"/>
              <a:gd name="connsiteY4-20" fmla="*/ 580801 h 580801"/>
              <a:gd name="connsiteX0-21" fmla="*/ 0 w 621380"/>
              <a:gd name="connsiteY0-22" fmla="*/ 580801 h 580801"/>
              <a:gd name="connsiteX1-23" fmla="*/ 238972 w 621380"/>
              <a:gd name="connsiteY1-24" fmla="*/ 0 h 580801"/>
              <a:gd name="connsiteX2-25" fmla="*/ 621380 w 621380"/>
              <a:gd name="connsiteY2-26" fmla="*/ 100768 h 580801"/>
              <a:gd name="connsiteX3-27" fmla="*/ 411813 w 621380"/>
              <a:gd name="connsiteY3-28" fmla="*/ 580801 h 580801"/>
              <a:gd name="connsiteX4-29" fmla="*/ 0 w 621380"/>
              <a:gd name="connsiteY4-30" fmla="*/ 580801 h 580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1380" h="580801">
                <a:moveTo>
                  <a:pt x="0" y="580801"/>
                </a:moveTo>
                <a:lnTo>
                  <a:pt x="238972" y="0"/>
                </a:lnTo>
                <a:lnTo>
                  <a:pt x="621380" y="100768"/>
                </a:lnTo>
                <a:lnTo>
                  <a:pt x="411813" y="580801"/>
                </a:lnTo>
                <a:lnTo>
                  <a:pt x="0" y="580801"/>
                </a:lnTo>
                <a:close/>
              </a:path>
            </a:pathLst>
          </a:cu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953803" y="815033"/>
            <a:ext cx="284395" cy="284395"/>
            <a:chOff x="5890405" y="551849"/>
            <a:chExt cx="411191" cy="411191"/>
          </a:xfrm>
        </p:grpSpPr>
        <p:sp>
          <p:nvSpPr>
            <p:cNvPr id="21" name="椭圆 20"/>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4408984" y="1322569"/>
            <a:ext cx="3374032" cy="3374032"/>
            <a:chOff x="4252200" y="1511191"/>
            <a:chExt cx="3688718" cy="3688718"/>
          </a:xfrm>
        </p:grpSpPr>
        <p:sp>
          <p:nvSpPr>
            <p:cNvPr id="35" name="矩形 34"/>
            <p:cNvSpPr/>
            <p:nvPr/>
          </p:nvSpPr>
          <p:spPr>
            <a:xfrm>
              <a:off x="4252200" y="1511191"/>
              <a:ext cx="3688718" cy="3688718"/>
            </a:xfrm>
            <a:prstGeom prst="rect">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6" name="矩形 35"/>
            <p:cNvSpPr/>
            <p:nvPr/>
          </p:nvSpPr>
          <p:spPr>
            <a:xfrm>
              <a:off x="4490746" y="1749737"/>
              <a:ext cx="3211627" cy="3211627"/>
            </a:xfrm>
            <a:prstGeom prst="rect">
              <a:avLst/>
            </a:prstGeom>
            <a:gradFill flip="none" rotWithShape="1">
              <a:gsLst>
                <a:gs pos="100000">
                  <a:srgbClr val="D0D8CD"/>
                </a:gs>
                <a:gs pos="0">
                  <a:srgbClr val="FFFFFF"/>
                </a:gs>
                <a:gs pos="50000">
                  <a:srgbClr val="F4F4F4"/>
                </a:gs>
              </a:gsLst>
              <a:lin ang="16200000" scaled="1"/>
              <a:tileRect/>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99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4</a:t>
              </a:r>
            </a:p>
          </p:txBody>
        </p:sp>
      </p:grpSp>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文本框 22"/>
          <p:cNvSpPr txBox="1"/>
          <p:nvPr/>
        </p:nvSpPr>
        <p:spPr>
          <a:xfrm>
            <a:off x="3780302" y="4915542"/>
            <a:ext cx="4631397" cy="769441"/>
          </a:xfrm>
          <a:prstGeom prst="rect">
            <a:avLst/>
          </a:prstGeom>
          <a:noFill/>
        </p:spPr>
        <p:txBody>
          <a:bodyPr wrap="none" rtlCol="0">
            <a:spAutoFit/>
          </a:bodyPr>
          <a:lstStyle/>
          <a:p>
            <a:pPr algn="ctr"/>
            <a:r>
              <a:rPr lang="en-US" altLang="zh-CN" sz="44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rPr>
              <a:t>Click to add title</a:t>
            </a:r>
          </a:p>
        </p:txBody>
      </p:sp>
      <p:sp>
        <p:nvSpPr>
          <p:cNvPr id="24" name="文本框 23"/>
          <p:cNvSpPr txBox="1"/>
          <p:nvPr/>
        </p:nvSpPr>
        <p:spPr>
          <a:xfrm>
            <a:off x="2585039" y="5679998"/>
            <a:ext cx="7021922" cy="400110"/>
          </a:xfrm>
          <a:prstGeom prst="rect">
            <a:avLst/>
          </a:prstGeom>
          <a:noFill/>
        </p:spPr>
        <p:txBody>
          <a:bodyPr wrap="none" rtlCol="0">
            <a:spAutoFit/>
          </a:bodyPr>
          <a:lstStyle/>
          <a:p>
            <a:pPr algn="ctr"/>
            <a:r>
              <a:rPr lang="en-US" altLang="zh-CN" sz="2000" dirty="0">
                <a:solidFill>
                  <a:schemeClr val="bg1"/>
                </a:solidFill>
                <a:effectLst>
                  <a:outerShdw blurRad="50800" dist="38100" dir="8100000" algn="tr" rotWithShape="0">
                    <a:prstClr val="black">
                      <a:alpha val="40000"/>
                    </a:prstClr>
                  </a:outerShdw>
                </a:effectLst>
                <a:latin typeface="Segoe UI Light" panose="020B0502040204020203" pitchFamily="34" charset="0"/>
                <a:ea typeface="华文细黑" panose="02010600040101010101" pitchFamily="2" charset="-122"/>
                <a:cs typeface="Segoe UI Light" panose="020B0502040204020203" pitchFamily="34" charset="0"/>
              </a:rPr>
              <a:t>Thought for customer service "is the sacred mission of hi design</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14" name="空心弧 13"/>
          <p:cNvSpPr/>
          <p:nvPr/>
        </p:nvSpPr>
        <p:spPr>
          <a:xfrm>
            <a:off x="798971" y="1841134"/>
            <a:ext cx="2146861" cy="2146861"/>
          </a:xfrm>
          <a:prstGeom prst="blockArc">
            <a:avLst>
              <a:gd name="adj1" fmla="val 13517990"/>
              <a:gd name="adj2" fmla="val 10691500"/>
              <a:gd name="adj3" fmla="val 6227"/>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15" name="矩形 14"/>
          <p:cNvSpPr/>
          <p:nvPr/>
        </p:nvSpPr>
        <p:spPr>
          <a:xfrm>
            <a:off x="1321609" y="2499066"/>
            <a:ext cx="1101584" cy="830997"/>
          </a:xfrm>
          <a:prstGeom prst="rect">
            <a:avLst/>
          </a:prstGeom>
        </p:spPr>
        <p:txBody>
          <a:bodyPr wrap="none" anchor="ctr">
            <a:spAutoFit/>
          </a:bodyPr>
          <a:lstStyle/>
          <a:p>
            <a:pPr lvl="0" algn="ctr"/>
            <a:r>
              <a:rPr lang="en-US" altLang="zh-CN" sz="4800" dirty="0">
                <a:solidFill>
                  <a:srgbClr val="394A57"/>
                </a:solidFill>
                <a:latin typeface="Segoe UI Light" panose="020B0502040204020203" pitchFamily="34" charset="0"/>
                <a:cs typeface="Segoe UI Light" panose="020B0502040204020203" pitchFamily="34" charset="0"/>
              </a:rPr>
              <a:t>82</a:t>
            </a:r>
            <a:r>
              <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rPr>
              <a:t>%</a:t>
            </a:r>
          </a:p>
        </p:txBody>
      </p:sp>
      <p:sp>
        <p:nvSpPr>
          <p:cNvPr id="16" name="矩形 15"/>
          <p:cNvSpPr/>
          <p:nvPr/>
        </p:nvSpPr>
        <p:spPr>
          <a:xfrm>
            <a:off x="684784"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17" name="矩形 16"/>
          <p:cNvSpPr/>
          <p:nvPr/>
        </p:nvSpPr>
        <p:spPr>
          <a:xfrm>
            <a:off x="1097990" y="4415296"/>
            <a:ext cx="1548822" cy="369332"/>
          </a:xfrm>
          <a:prstGeom prst="rect">
            <a:avLst/>
          </a:prstGeom>
        </p:spPr>
        <p:txBody>
          <a:bodyPr wrap="none">
            <a:spAutoFit/>
          </a:bodyPr>
          <a:lstStyle/>
          <a:p>
            <a:pPr algn="ctr"/>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18" name="空心弧 17"/>
          <p:cNvSpPr/>
          <p:nvPr/>
        </p:nvSpPr>
        <p:spPr>
          <a:xfrm>
            <a:off x="3614704" y="1841134"/>
            <a:ext cx="2146861" cy="2146861"/>
          </a:xfrm>
          <a:prstGeom prst="blockArc">
            <a:avLst>
              <a:gd name="adj1" fmla="val 15650879"/>
              <a:gd name="adj2" fmla="val 10691500"/>
              <a:gd name="adj3" fmla="val 6227"/>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19" name="矩形 18"/>
          <p:cNvSpPr/>
          <p:nvPr/>
        </p:nvSpPr>
        <p:spPr>
          <a:xfrm>
            <a:off x="4142151" y="2499066"/>
            <a:ext cx="1091966" cy="830997"/>
          </a:xfrm>
          <a:prstGeom prst="rect">
            <a:avLst/>
          </a:prstGeom>
        </p:spPr>
        <p:txBody>
          <a:bodyPr wrap="none" anchor="ctr">
            <a:spAutoFit/>
          </a:bodyPr>
          <a:lstStyle/>
          <a:p>
            <a:pPr lvl="0" algn="ctr"/>
            <a:r>
              <a:rPr lang="en-US" altLang="zh-CN" sz="4800" dirty="0">
                <a:solidFill>
                  <a:srgbClr val="394A57"/>
                </a:solidFill>
                <a:latin typeface="Segoe UI Light" panose="020B0502040204020203" pitchFamily="34" charset="0"/>
                <a:cs typeface="Segoe UI Light" panose="020B0502040204020203" pitchFamily="34" charset="0"/>
              </a:rPr>
              <a:t>76</a:t>
            </a:r>
            <a:r>
              <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rPr>
              <a:t>%</a:t>
            </a:r>
          </a:p>
        </p:txBody>
      </p:sp>
      <p:sp>
        <p:nvSpPr>
          <p:cNvPr id="20" name="矩形 19"/>
          <p:cNvSpPr/>
          <p:nvPr/>
        </p:nvSpPr>
        <p:spPr>
          <a:xfrm>
            <a:off x="3500517"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21" name="矩形 20"/>
          <p:cNvSpPr/>
          <p:nvPr/>
        </p:nvSpPr>
        <p:spPr>
          <a:xfrm>
            <a:off x="3913723" y="4415296"/>
            <a:ext cx="1548822" cy="369332"/>
          </a:xfrm>
          <a:prstGeom prst="rect">
            <a:avLst/>
          </a:prstGeom>
        </p:spPr>
        <p:txBody>
          <a:bodyPr wrap="none">
            <a:spAutoFit/>
          </a:bodyPr>
          <a:lstStyle/>
          <a:p>
            <a:pPr algn="ctr"/>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22" name="空心弧 21"/>
          <p:cNvSpPr/>
          <p:nvPr/>
        </p:nvSpPr>
        <p:spPr>
          <a:xfrm>
            <a:off x="6430437" y="1841134"/>
            <a:ext cx="2146861" cy="2146861"/>
          </a:xfrm>
          <a:prstGeom prst="blockArc">
            <a:avLst>
              <a:gd name="adj1" fmla="val 11922043"/>
              <a:gd name="adj2" fmla="val 10691500"/>
              <a:gd name="adj3" fmla="val 6227"/>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25" name="矩形 24"/>
          <p:cNvSpPr/>
          <p:nvPr/>
        </p:nvSpPr>
        <p:spPr>
          <a:xfrm>
            <a:off x="6953075" y="2499066"/>
            <a:ext cx="1101584" cy="830997"/>
          </a:xfrm>
          <a:prstGeom prst="rect">
            <a:avLst/>
          </a:prstGeom>
        </p:spPr>
        <p:txBody>
          <a:bodyPr wrap="none" anchor="ctr">
            <a:spAutoFit/>
          </a:bodyPr>
          <a:lstStyle/>
          <a:p>
            <a:pPr lvl="0" algn="ctr"/>
            <a:r>
              <a:rPr lang="en-US" altLang="zh-CN" sz="4800" dirty="0">
                <a:solidFill>
                  <a:srgbClr val="394A57"/>
                </a:solidFill>
                <a:latin typeface="Segoe UI Light" panose="020B0502040204020203" pitchFamily="34" charset="0"/>
                <a:cs typeface="Segoe UI Light" panose="020B0502040204020203" pitchFamily="34" charset="0"/>
              </a:rPr>
              <a:t>92</a:t>
            </a:r>
            <a:r>
              <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rPr>
              <a:t>%</a:t>
            </a:r>
          </a:p>
        </p:txBody>
      </p:sp>
      <p:sp>
        <p:nvSpPr>
          <p:cNvPr id="26" name="矩形 25"/>
          <p:cNvSpPr/>
          <p:nvPr/>
        </p:nvSpPr>
        <p:spPr>
          <a:xfrm>
            <a:off x="6316250"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28" name="矩形 27"/>
          <p:cNvSpPr/>
          <p:nvPr/>
        </p:nvSpPr>
        <p:spPr>
          <a:xfrm>
            <a:off x="6729456" y="4415296"/>
            <a:ext cx="1548822" cy="369332"/>
          </a:xfrm>
          <a:prstGeom prst="rect">
            <a:avLst/>
          </a:prstGeom>
        </p:spPr>
        <p:txBody>
          <a:bodyPr wrap="none">
            <a:spAutoFit/>
          </a:bodyPr>
          <a:lstStyle/>
          <a:p>
            <a:pPr algn="ctr"/>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29" name="空心弧 28"/>
          <p:cNvSpPr/>
          <p:nvPr/>
        </p:nvSpPr>
        <p:spPr>
          <a:xfrm>
            <a:off x="9246171" y="1841134"/>
            <a:ext cx="2146861" cy="2146861"/>
          </a:xfrm>
          <a:prstGeom prst="blockArc">
            <a:avLst>
              <a:gd name="adj1" fmla="val 19498456"/>
              <a:gd name="adj2" fmla="val 10691500"/>
              <a:gd name="adj3" fmla="val 6227"/>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30" name="矩形 29"/>
          <p:cNvSpPr/>
          <p:nvPr/>
        </p:nvSpPr>
        <p:spPr>
          <a:xfrm>
            <a:off x="9764000" y="2499066"/>
            <a:ext cx="1111202" cy="830997"/>
          </a:xfrm>
          <a:prstGeom prst="rect">
            <a:avLst/>
          </a:prstGeom>
        </p:spPr>
        <p:txBody>
          <a:bodyPr wrap="none" anchor="ctr">
            <a:spAutoFit/>
          </a:bodyPr>
          <a:lstStyle/>
          <a:p>
            <a:pPr lvl="0" algn="ctr"/>
            <a:r>
              <a:rPr lang="en-US" altLang="zh-CN" sz="4800" dirty="0">
                <a:solidFill>
                  <a:srgbClr val="394A57"/>
                </a:solidFill>
                <a:latin typeface="Segoe UI Light" panose="020B0502040204020203" pitchFamily="34" charset="0"/>
                <a:cs typeface="Segoe UI Light" panose="020B0502040204020203" pitchFamily="34" charset="0"/>
              </a:rPr>
              <a:t>54</a:t>
            </a:r>
            <a:r>
              <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rPr>
              <a:t>%</a:t>
            </a:r>
          </a:p>
        </p:txBody>
      </p:sp>
      <p:sp>
        <p:nvSpPr>
          <p:cNvPr id="31" name="矩形 30"/>
          <p:cNvSpPr/>
          <p:nvPr/>
        </p:nvSpPr>
        <p:spPr>
          <a:xfrm>
            <a:off x="9131984"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32" name="矩形 31"/>
          <p:cNvSpPr/>
          <p:nvPr/>
        </p:nvSpPr>
        <p:spPr>
          <a:xfrm>
            <a:off x="9545190" y="4415296"/>
            <a:ext cx="1548822" cy="369332"/>
          </a:xfrm>
          <a:prstGeom prst="rect">
            <a:avLst/>
          </a:prstGeom>
        </p:spPr>
        <p:txBody>
          <a:bodyPr wrap="none">
            <a:spAutoFit/>
          </a:bodyPr>
          <a:lstStyle/>
          <a:p>
            <a:pPr algn="ctr"/>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14" name="矩形 13"/>
          <p:cNvSpPr/>
          <p:nvPr/>
        </p:nvSpPr>
        <p:spPr>
          <a:xfrm>
            <a:off x="619358" y="2022777"/>
            <a:ext cx="1600605" cy="73180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20%</a:t>
            </a:r>
          </a:p>
        </p:txBody>
      </p:sp>
      <p:sp>
        <p:nvSpPr>
          <p:cNvPr id="15" name="矩形 14"/>
          <p:cNvSpPr/>
          <p:nvPr/>
        </p:nvSpPr>
        <p:spPr>
          <a:xfrm>
            <a:off x="2219963" y="2022777"/>
            <a:ext cx="5479433" cy="731803"/>
          </a:xfrm>
          <a:prstGeom prst="rect">
            <a:avLst/>
          </a:prstGeom>
          <a:solidFill>
            <a:srgbClr val="40C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50%</a:t>
            </a:r>
          </a:p>
        </p:txBody>
      </p:sp>
      <p:sp>
        <p:nvSpPr>
          <p:cNvPr id="16" name="矩形 15"/>
          <p:cNvSpPr/>
          <p:nvPr/>
        </p:nvSpPr>
        <p:spPr>
          <a:xfrm>
            <a:off x="7699396" y="2022777"/>
            <a:ext cx="3873249" cy="731803"/>
          </a:xfrm>
          <a:prstGeom prst="rect">
            <a:avLst/>
          </a:prstGeom>
          <a:solidFill>
            <a:srgbClr val="7FD7A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30%</a:t>
            </a:r>
          </a:p>
        </p:txBody>
      </p:sp>
      <p:sp>
        <p:nvSpPr>
          <p:cNvPr id="17" name="矩形 16"/>
          <p:cNvSpPr/>
          <p:nvPr/>
        </p:nvSpPr>
        <p:spPr>
          <a:xfrm>
            <a:off x="619358" y="4044539"/>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18" name="矩形 17"/>
          <p:cNvSpPr/>
          <p:nvPr/>
        </p:nvSpPr>
        <p:spPr>
          <a:xfrm>
            <a:off x="619358" y="3458086"/>
            <a:ext cx="1922321" cy="369332"/>
          </a:xfrm>
          <a:prstGeom prst="rect">
            <a:avLst/>
          </a:prstGeom>
        </p:spPr>
        <p:txBody>
          <a:bodyPr wrap="none">
            <a:spAutoFit/>
          </a:bodyPr>
          <a:lstStyle/>
          <a:p>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9" name="矩形 18"/>
          <p:cNvSpPr/>
          <p:nvPr/>
        </p:nvSpPr>
        <p:spPr>
          <a:xfrm>
            <a:off x="619358" y="4877165"/>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20" name="矩形 19"/>
          <p:cNvSpPr/>
          <p:nvPr/>
        </p:nvSpPr>
        <p:spPr>
          <a:xfrm>
            <a:off x="4363925" y="4044539"/>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21" name="矩形 20"/>
          <p:cNvSpPr/>
          <p:nvPr/>
        </p:nvSpPr>
        <p:spPr>
          <a:xfrm>
            <a:off x="4363925" y="3458086"/>
            <a:ext cx="1922321" cy="369332"/>
          </a:xfrm>
          <a:prstGeom prst="rect">
            <a:avLst/>
          </a:prstGeom>
        </p:spPr>
        <p:txBody>
          <a:bodyPr wrap="none">
            <a:spAutoFit/>
          </a:bodyPr>
          <a:lstStyle/>
          <a:p>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22" name="矩形 21"/>
          <p:cNvSpPr/>
          <p:nvPr/>
        </p:nvSpPr>
        <p:spPr>
          <a:xfrm>
            <a:off x="4363925" y="4877165"/>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25" name="矩形 24"/>
          <p:cNvSpPr/>
          <p:nvPr/>
        </p:nvSpPr>
        <p:spPr>
          <a:xfrm>
            <a:off x="8108491" y="4044539"/>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26" name="矩形 25"/>
          <p:cNvSpPr/>
          <p:nvPr/>
        </p:nvSpPr>
        <p:spPr>
          <a:xfrm>
            <a:off x="8108491" y="3458086"/>
            <a:ext cx="1922321" cy="369332"/>
          </a:xfrm>
          <a:prstGeom prst="rect">
            <a:avLst/>
          </a:prstGeom>
        </p:spPr>
        <p:txBody>
          <a:bodyPr wrap="none">
            <a:spAutoFit/>
          </a:bodyPr>
          <a:lstStyle/>
          <a:p>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28" name="矩形 27"/>
          <p:cNvSpPr/>
          <p:nvPr/>
        </p:nvSpPr>
        <p:spPr>
          <a:xfrm>
            <a:off x="8108491" y="4877165"/>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14" name="组合 13"/>
          <p:cNvGrpSpPr/>
          <p:nvPr/>
        </p:nvGrpSpPr>
        <p:grpSpPr bwMode="auto">
          <a:xfrm>
            <a:off x="503236" y="1961716"/>
            <a:ext cx="8049011" cy="3953187"/>
            <a:chOff x="1403350" y="2276475"/>
            <a:chExt cx="7416800" cy="3897371"/>
          </a:xfrm>
          <a:solidFill>
            <a:srgbClr val="7FD7A7"/>
          </a:solidFill>
        </p:grpSpPr>
        <p:sp>
          <p:nvSpPr>
            <p:cNvPr id="15" name="Freeform 243"/>
            <p:cNvSpPr/>
            <p:nvPr/>
          </p:nvSpPr>
          <p:spPr bwMode="auto">
            <a:xfrm>
              <a:off x="6232572" y="3027808"/>
              <a:ext cx="1199234" cy="947794"/>
            </a:xfrm>
            <a:custGeom>
              <a:avLst/>
              <a:gdLst>
                <a:gd name="T0" fmla="*/ 2147483647 w 820"/>
                <a:gd name="T1" fmla="*/ 2147483647 h 600"/>
                <a:gd name="T2" fmla="*/ 2147483647 w 820"/>
                <a:gd name="T3" fmla="*/ 2147483647 h 600"/>
                <a:gd name="T4" fmla="*/ 2147483647 w 820"/>
                <a:gd name="T5" fmla="*/ 2147483647 h 600"/>
                <a:gd name="T6" fmla="*/ 2147483647 w 820"/>
                <a:gd name="T7" fmla="*/ 2147483647 h 600"/>
                <a:gd name="T8" fmla="*/ 2147483647 w 820"/>
                <a:gd name="T9" fmla="*/ 2147483647 h 600"/>
                <a:gd name="T10" fmla="*/ 2147483647 w 820"/>
                <a:gd name="T11" fmla="*/ 2147483647 h 600"/>
                <a:gd name="T12" fmla="*/ 2147483647 w 820"/>
                <a:gd name="T13" fmla="*/ 2147483647 h 600"/>
                <a:gd name="T14" fmla="*/ 2147483647 w 820"/>
                <a:gd name="T15" fmla="*/ 2147483647 h 600"/>
                <a:gd name="T16" fmla="*/ 2147483647 w 820"/>
                <a:gd name="T17" fmla="*/ 2147483647 h 600"/>
                <a:gd name="T18" fmla="*/ 2147483647 w 820"/>
                <a:gd name="T19" fmla="*/ 2147483647 h 600"/>
                <a:gd name="T20" fmla="*/ 2147483647 w 820"/>
                <a:gd name="T21" fmla="*/ 2147483647 h 600"/>
                <a:gd name="T22" fmla="*/ 2147483647 w 820"/>
                <a:gd name="T23" fmla="*/ 2147483647 h 600"/>
                <a:gd name="T24" fmla="*/ 2147483647 w 820"/>
                <a:gd name="T25" fmla="*/ 2147483647 h 600"/>
                <a:gd name="T26" fmla="*/ 2147483647 w 820"/>
                <a:gd name="T27" fmla="*/ 2147483647 h 600"/>
                <a:gd name="T28" fmla="*/ 2147483647 w 820"/>
                <a:gd name="T29" fmla="*/ 2147483647 h 600"/>
                <a:gd name="T30" fmla="*/ 2147483647 w 820"/>
                <a:gd name="T31" fmla="*/ 2147483647 h 600"/>
                <a:gd name="T32" fmla="*/ 2147483647 w 820"/>
                <a:gd name="T33" fmla="*/ 2147483647 h 600"/>
                <a:gd name="T34" fmla="*/ 2147483647 w 820"/>
                <a:gd name="T35" fmla="*/ 2147483647 h 600"/>
                <a:gd name="T36" fmla="*/ 2147483647 w 820"/>
                <a:gd name="T37" fmla="*/ 2147483647 h 600"/>
                <a:gd name="T38" fmla="*/ 2147483647 w 820"/>
                <a:gd name="T39" fmla="*/ 2147483647 h 600"/>
                <a:gd name="T40" fmla="*/ 2147483647 w 820"/>
                <a:gd name="T41" fmla="*/ 2147483647 h 600"/>
                <a:gd name="T42" fmla="*/ 2147483647 w 820"/>
                <a:gd name="T43" fmla="*/ 2147483647 h 600"/>
                <a:gd name="T44" fmla="*/ 2147483647 w 820"/>
                <a:gd name="T45" fmla="*/ 2147483647 h 600"/>
                <a:gd name="T46" fmla="*/ 2147483647 w 820"/>
                <a:gd name="T47" fmla="*/ 2147483647 h 600"/>
                <a:gd name="T48" fmla="*/ 2147483647 w 820"/>
                <a:gd name="T49" fmla="*/ 2147483647 h 600"/>
                <a:gd name="T50" fmla="*/ 2147483647 w 820"/>
                <a:gd name="T51" fmla="*/ 2147483647 h 600"/>
                <a:gd name="T52" fmla="*/ 2147483647 w 820"/>
                <a:gd name="T53" fmla="*/ 2147483647 h 600"/>
                <a:gd name="T54" fmla="*/ 2147483647 w 820"/>
                <a:gd name="T55" fmla="*/ 2147483647 h 600"/>
                <a:gd name="T56" fmla="*/ 2147483647 w 820"/>
                <a:gd name="T57" fmla="*/ 2147483647 h 600"/>
                <a:gd name="T58" fmla="*/ 2147483647 w 820"/>
                <a:gd name="T59" fmla="*/ 2147483647 h 600"/>
                <a:gd name="T60" fmla="*/ 2147483647 w 820"/>
                <a:gd name="T61" fmla="*/ 2147483647 h 600"/>
                <a:gd name="T62" fmla="*/ 2147483647 w 820"/>
                <a:gd name="T63" fmla="*/ 2147483647 h 600"/>
                <a:gd name="T64" fmla="*/ 2147483647 w 820"/>
                <a:gd name="T65" fmla="*/ 2147483647 h 600"/>
                <a:gd name="T66" fmla="*/ 2147483647 w 820"/>
                <a:gd name="T67" fmla="*/ 2147483647 h 600"/>
                <a:gd name="T68" fmla="*/ 2147483647 w 820"/>
                <a:gd name="T69" fmla="*/ 2147483647 h 600"/>
                <a:gd name="T70" fmla="*/ 2147483647 w 820"/>
                <a:gd name="T71" fmla="*/ 2147483647 h 600"/>
                <a:gd name="T72" fmla="*/ 2147483647 w 820"/>
                <a:gd name="T73" fmla="*/ 2147483647 h 600"/>
                <a:gd name="T74" fmla="*/ 2147483647 w 820"/>
                <a:gd name="T75" fmla="*/ 2147483647 h 600"/>
                <a:gd name="T76" fmla="*/ 2147483647 w 820"/>
                <a:gd name="T77" fmla="*/ 2147483647 h 600"/>
                <a:gd name="T78" fmla="*/ 2147483647 w 820"/>
                <a:gd name="T79" fmla="*/ 2147483647 h 600"/>
                <a:gd name="T80" fmla="*/ 2147483647 w 820"/>
                <a:gd name="T81" fmla="*/ 2147483647 h 600"/>
                <a:gd name="T82" fmla="*/ 2147483647 w 820"/>
                <a:gd name="T83" fmla="*/ 2147483647 h 600"/>
                <a:gd name="T84" fmla="*/ 2147483647 w 820"/>
                <a:gd name="T85" fmla="*/ 2147483647 h 600"/>
                <a:gd name="T86" fmla="*/ 2147483647 w 820"/>
                <a:gd name="T87" fmla="*/ 2147483647 h 600"/>
                <a:gd name="T88" fmla="*/ 0 w 820"/>
                <a:gd name="T89" fmla="*/ 2147483647 h 600"/>
                <a:gd name="T90" fmla="*/ 2147483647 w 820"/>
                <a:gd name="T91" fmla="*/ 2147483647 h 600"/>
                <a:gd name="T92" fmla="*/ 2147483647 w 820"/>
                <a:gd name="T93" fmla="*/ 2147483647 h 600"/>
                <a:gd name="T94" fmla="*/ 2147483647 w 820"/>
                <a:gd name="T95" fmla="*/ 2147483647 h 600"/>
                <a:gd name="T96" fmla="*/ 2147483647 w 820"/>
                <a:gd name="T97" fmla="*/ 2147483647 h 600"/>
                <a:gd name="T98" fmla="*/ 2147483647 w 820"/>
                <a:gd name="T99" fmla="*/ 2147483647 h 600"/>
                <a:gd name="T100" fmla="*/ 2147483647 w 820"/>
                <a:gd name="T101" fmla="*/ 2147483647 h 600"/>
                <a:gd name="T102" fmla="*/ 2147483647 w 820"/>
                <a:gd name="T103" fmla="*/ 2147483647 h 600"/>
                <a:gd name="T104" fmla="*/ 2147483647 w 820"/>
                <a:gd name="T105" fmla="*/ 2147483647 h 600"/>
                <a:gd name="T106" fmla="*/ 2147483647 w 820"/>
                <a:gd name="T107" fmla="*/ 2147483647 h 600"/>
                <a:gd name="T108" fmla="*/ 2147483647 w 820"/>
                <a:gd name="T109" fmla="*/ 2147483647 h 600"/>
                <a:gd name="T110" fmla="*/ 2147483647 w 820"/>
                <a:gd name="T111" fmla="*/ 2147483647 h 600"/>
                <a:gd name="T112" fmla="*/ 2147483647 w 820"/>
                <a:gd name="T113" fmla="*/ 2147483647 h 600"/>
                <a:gd name="T114" fmla="*/ 2147483647 w 820"/>
                <a:gd name="T115" fmla="*/ 2147483647 h 600"/>
                <a:gd name="T116" fmla="*/ 2147483647 w 820"/>
                <a:gd name="T117" fmla="*/ 2147483647 h 600"/>
                <a:gd name="T118" fmla="*/ 2147483647 w 820"/>
                <a:gd name="T119" fmla="*/ 2147483647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0"/>
                <a:gd name="T181" fmla="*/ 0 h 600"/>
                <a:gd name="T182" fmla="*/ 820 w 820"/>
                <a:gd name="T183" fmla="*/ 600 h 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 name="Freeform 244"/>
            <p:cNvSpPr/>
            <p:nvPr/>
          </p:nvSpPr>
          <p:spPr bwMode="auto">
            <a:xfrm>
              <a:off x="7615150" y="3253473"/>
              <a:ext cx="121077" cy="111506"/>
            </a:xfrm>
            <a:custGeom>
              <a:avLst/>
              <a:gdLst>
                <a:gd name="T0" fmla="*/ 2147483647 w 82"/>
                <a:gd name="T1" fmla="*/ 2147483647 h 70"/>
                <a:gd name="T2" fmla="*/ 2147483647 w 82"/>
                <a:gd name="T3" fmla="*/ 2147483647 h 70"/>
                <a:gd name="T4" fmla="*/ 2147483647 w 82"/>
                <a:gd name="T5" fmla="*/ 2147483647 h 70"/>
                <a:gd name="T6" fmla="*/ 2147483647 w 82"/>
                <a:gd name="T7" fmla="*/ 2147483647 h 70"/>
                <a:gd name="T8" fmla="*/ 2147483647 w 82"/>
                <a:gd name="T9" fmla="*/ 2147483647 h 70"/>
                <a:gd name="T10" fmla="*/ 2147483647 w 82"/>
                <a:gd name="T11" fmla="*/ 2147483647 h 70"/>
                <a:gd name="T12" fmla="*/ 2147483647 w 82"/>
                <a:gd name="T13" fmla="*/ 2147483647 h 70"/>
                <a:gd name="T14" fmla="*/ 2147483647 w 82"/>
                <a:gd name="T15" fmla="*/ 2147483647 h 70"/>
                <a:gd name="T16" fmla="*/ 2147483647 w 82"/>
                <a:gd name="T17" fmla="*/ 2147483647 h 70"/>
                <a:gd name="T18" fmla="*/ 2147483647 w 82"/>
                <a:gd name="T19" fmla="*/ 2147483647 h 70"/>
                <a:gd name="T20" fmla="*/ 2147483647 w 82"/>
                <a:gd name="T21" fmla="*/ 2147483647 h 70"/>
                <a:gd name="T22" fmla="*/ 2147483647 w 82"/>
                <a:gd name="T23" fmla="*/ 2147483647 h 70"/>
                <a:gd name="T24" fmla="*/ 2147483647 w 82"/>
                <a:gd name="T25" fmla="*/ 2147483647 h 70"/>
                <a:gd name="T26" fmla="*/ 2147483647 w 82"/>
                <a:gd name="T27" fmla="*/ 2147483647 h 70"/>
                <a:gd name="T28" fmla="*/ 2147483647 w 82"/>
                <a:gd name="T29" fmla="*/ 2147483647 h 70"/>
                <a:gd name="T30" fmla="*/ 2147483647 w 82"/>
                <a:gd name="T31" fmla="*/ 2147483647 h 70"/>
                <a:gd name="T32" fmla="*/ 2147483647 w 82"/>
                <a:gd name="T33" fmla="*/ 2147483647 h 70"/>
                <a:gd name="T34" fmla="*/ 2147483647 w 82"/>
                <a:gd name="T35" fmla="*/ 2147483647 h 70"/>
                <a:gd name="T36" fmla="*/ 2147483647 w 82"/>
                <a:gd name="T37" fmla="*/ 2147483647 h 70"/>
                <a:gd name="T38" fmla="*/ 2147483647 w 82"/>
                <a:gd name="T39" fmla="*/ 2147483647 h 70"/>
                <a:gd name="T40" fmla="*/ 2147483647 w 82"/>
                <a:gd name="T41" fmla="*/ 2147483647 h 70"/>
                <a:gd name="T42" fmla="*/ 0 w 82"/>
                <a:gd name="T43" fmla="*/ 0 h 70"/>
                <a:gd name="T44" fmla="*/ 2147483647 w 82"/>
                <a:gd name="T45" fmla="*/ 0 h 70"/>
                <a:gd name="T46" fmla="*/ 2147483647 w 82"/>
                <a:gd name="T47" fmla="*/ 2147483647 h 70"/>
                <a:gd name="T48" fmla="*/ 2147483647 w 82"/>
                <a:gd name="T49" fmla="*/ 2147483647 h 70"/>
                <a:gd name="T50" fmla="*/ 2147483647 w 82"/>
                <a:gd name="T51" fmla="*/ 2147483647 h 70"/>
                <a:gd name="T52" fmla="*/ 2147483647 w 82"/>
                <a:gd name="T53" fmla="*/ 2147483647 h 70"/>
                <a:gd name="T54" fmla="*/ 2147483647 w 82"/>
                <a:gd name="T55" fmla="*/ 2147483647 h 70"/>
                <a:gd name="T56" fmla="*/ 2147483647 w 82"/>
                <a:gd name="T57" fmla="*/ 2147483647 h 70"/>
                <a:gd name="T58" fmla="*/ 2147483647 w 82"/>
                <a:gd name="T59" fmla="*/ 2147483647 h 70"/>
                <a:gd name="T60" fmla="*/ 2147483647 w 82"/>
                <a:gd name="T61" fmla="*/ 2147483647 h 70"/>
                <a:gd name="T62" fmla="*/ 2147483647 w 82"/>
                <a:gd name="T63" fmla="*/ 2147483647 h 70"/>
                <a:gd name="T64" fmla="*/ 2147483647 w 82"/>
                <a:gd name="T65" fmla="*/ 2147483647 h 70"/>
                <a:gd name="T66" fmla="*/ 2147483647 w 82"/>
                <a:gd name="T67" fmla="*/ 2147483647 h 70"/>
                <a:gd name="T68" fmla="*/ 2147483647 w 82"/>
                <a:gd name="T69" fmla="*/ 2147483647 h 70"/>
                <a:gd name="T70" fmla="*/ 2147483647 w 82"/>
                <a:gd name="T71" fmla="*/ 2147483647 h 70"/>
                <a:gd name="T72" fmla="*/ 2147483647 w 82"/>
                <a:gd name="T73" fmla="*/ 2147483647 h 70"/>
                <a:gd name="T74" fmla="*/ 2147483647 w 82"/>
                <a:gd name="T75" fmla="*/ 2147483647 h 70"/>
                <a:gd name="T76" fmla="*/ 2147483647 w 82"/>
                <a:gd name="T77" fmla="*/ 2147483647 h 70"/>
                <a:gd name="T78" fmla="*/ 2147483647 w 82"/>
                <a:gd name="T79" fmla="*/ 2147483647 h 70"/>
                <a:gd name="T80" fmla="*/ 2147483647 w 82"/>
                <a:gd name="T81" fmla="*/ 2147483647 h 70"/>
                <a:gd name="T82" fmla="*/ 2147483647 w 82"/>
                <a:gd name="T83" fmla="*/ 2147483647 h 70"/>
                <a:gd name="T84" fmla="*/ 2147483647 w 82"/>
                <a:gd name="T85" fmla="*/ 214748364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70"/>
                <a:gd name="T131" fmla="*/ 82 w 8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 name="Freeform 245"/>
            <p:cNvSpPr/>
            <p:nvPr/>
          </p:nvSpPr>
          <p:spPr bwMode="auto">
            <a:xfrm>
              <a:off x="7544810" y="3371615"/>
              <a:ext cx="199488" cy="233630"/>
            </a:xfrm>
            <a:custGeom>
              <a:avLst/>
              <a:gdLst>
                <a:gd name="T0" fmla="*/ 2147483647 w 136"/>
                <a:gd name="T1" fmla="*/ 2147483647 h 148"/>
                <a:gd name="T2" fmla="*/ 2147483647 w 136"/>
                <a:gd name="T3" fmla="*/ 0 h 148"/>
                <a:gd name="T4" fmla="*/ 2147483647 w 136"/>
                <a:gd name="T5" fmla="*/ 2147483647 h 148"/>
                <a:gd name="T6" fmla="*/ 2147483647 w 136"/>
                <a:gd name="T7" fmla="*/ 2147483647 h 148"/>
                <a:gd name="T8" fmla="*/ 2147483647 w 136"/>
                <a:gd name="T9" fmla="*/ 2147483647 h 148"/>
                <a:gd name="T10" fmla="*/ 2147483647 w 136"/>
                <a:gd name="T11" fmla="*/ 2147483647 h 148"/>
                <a:gd name="T12" fmla="*/ 2147483647 w 136"/>
                <a:gd name="T13" fmla="*/ 2147483647 h 148"/>
                <a:gd name="T14" fmla="*/ 2147483647 w 136"/>
                <a:gd name="T15" fmla="*/ 2147483647 h 148"/>
                <a:gd name="T16" fmla="*/ 2147483647 w 136"/>
                <a:gd name="T17" fmla="*/ 2147483647 h 148"/>
                <a:gd name="T18" fmla="*/ 2147483647 w 136"/>
                <a:gd name="T19" fmla="*/ 2147483647 h 148"/>
                <a:gd name="T20" fmla="*/ 2147483647 w 136"/>
                <a:gd name="T21" fmla="*/ 2147483647 h 148"/>
                <a:gd name="T22" fmla="*/ 2147483647 w 136"/>
                <a:gd name="T23" fmla="*/ 2147483647 h 148"/>
                <a:gd name="T24" fmla="*/ 2147483647 w 136"/>
                <a:gd name="T25" fmla="*/ 2147483647 h 148"/>
                <a:gd name="T26" fmla="*/ 2147483647 w 136"/>
                <a:gd name="T27" fmla="*/ 2147483647 h 148"/>
                <a:gd name="T28" fmla="*/ 2147483647 w 136"/>
                <a:gd name="T29" fmla="*/ 2147483647 h 148"/>
                <a:gd name="T30" fmla="*/ 2147483647 w 136"/>
                <a:gd name="T31" fmla="*/ 2147483647 h 148"/>
                <a:gd name="T32" fmla="*/ 2147483647 w 136"/>
                <a:gd name="T33" fmla="*/ 2147483647 h 148"/>
                <a:gd name="T34" fmla="*/ 2147483647 w 136"/>
                <a:gd name="T35" fmla="*/ 2147483647 h 148"/>
                <a:gd name="T36" fmla="*/ 2147483647 w 136"/>
                <a:gd name="T37" fmla="*/ 2147483647 h 148"/>
                <a:gd name="T38" fmla="*/ 2147483647 w 136"/>
                <a:gd name="T39" fmla="*/ 2147483647 h 148"/>
                <a:gd name="T40" fmla="*/ 2147483647 w 136"/>
                <a:gd name="T41" fmla="*/ 2147483647 h 148"/>
                <a:gd name="T42" fmla="*/ 2147483647 w 136"/>
                <a:gd name="T43" fmla="*/ 2147483647 h 148"/>
                <a:gd name="T44" fmla="*/ 2147483647 w 136"/>
                <a:gd name="T45" fmla="*/ 2147483647 h 148"/>
                <a:gd name="T46" fmla="*/ 2147483647 w 136"/>
                <a:gd name="T47" fmla="*/ 2147483647 h 148"/>
                <a:gd name="T48" fmla="*/ 0 w 136"/>
                <a:gd name="T49" fmla="*/ 2147483647 h 148"/>
                <a:gd name="T50" fmla="*/ 2147483647 w 136"/>
                <a:gd name="T51" fmla="*/ 2147483647 h 148"/>
                <a:gd name="T52" fmla="*/ 2147483647 w 136"/>
                <a:gd name="T53" fmla="*/ 2147483647 h 148"/>
                <a:gd name="T54" fmla="*/ 2147483647 w 136"/>
                <a:gd name="T55" fmla="*/ 2147483647 h 148"/>
                <a:gd name="T56" fmla="*/ 2147483647 w 136"/>
                <a:gd name="T57" fmla="*/ 2147483647 h 148"/>
                <a:gd name="T58" fmla="*/ 2147483647 w 136"/>
                <a:gd name="T59" fmla="*/ 2147483647 h 148"/>
                <a:gd name="T60" fmla="*/ 2147483647 w 136"/>
                <a:gd name="T61" fmla="*/ 2147483647 h 148"/>
                <a:gd name="T62" fmla="*/ 2147483647 w 136"/>
                <a:gd name="T63" fmla="*/ 2147483647 h 148"/>
                <a:gd name="T64" fmla="*/ 2147483647 w 136"/>
                <a:gd name="T65" fmla="*/ 2147483647 h 148"/>
                <a:gd name="T66" fmla="*/ 2147483647 w 136"/>
                <a:gd name="T67" fmla="*/ 2147483647 h 148"/>
                <a:gd name="T68" fmla="*/ 2147483647 w 136"/>
                <a:gd name="T69" fmla="*/ 2147483647 h 148"/>
                <a:gd name="T70" fmla="*/ 2147483647 w 136"/>
                <a:gd name="T71" fmla="*/ 2147483647 h 148"/>
                <a:gd name="T72" fmla="*/ 2147483647 w 136"/>
                <a:gd name="T73" fmla="*/ 2147483647 h 148"/>
                <a:gd name="T74" fmla="*/ 2147483647 w 136"/>
                <a:gd name="T75" fmla="*/ 2147483647 h 148"/>
                <a:gd name="T76" fmla="*/ 2147483647 w 136"/>
                <a:gd name="T77" fmla="*/ 2147483647 h 148"/>
                <a:gd name="T78" fmla="*/ 2147483647 w 136"/>
                <a:gd name="T79" fmla="*/ 2147483647 h 148"/>
                <a:gd name="T80" fmla="*/ 2147483647 w 136"/>
                <a:gd name="T81" fmla="*/ 2147483647 h 148"/>
                <a:gd name="T82" fmla="*/ 2147483647 w 136"/>
                <a:gd name="T83" fmla="*/ 2147483647 h 148"/>
                <a:gd name="T84" fmla="*/ 2147483647 w 136"/>
                <a:gd name="T85" fmla="*/ 2147483647 h 148"/>
                <a:gd name="T86" fmla="*/ 2147483647 w 136"/>
                <a:gd name="T87" fmla="*/ 2147483647 h 148"/>
                <a:gd name="T88" fmla="*/ 2147483647 w 136"/>
                <a:gd name="T89" fmla="*/ 2147483647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48"/>
                <a:gd name="T137" fmla="*/ 136 w 136"/>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 name="Freeform 246"/>
            <p:cNvSpPr/>
            <p:nvPr/>
          </p:nvSpPr>
          <p:spPr bwMode="auto">
            <a:xfrm>
              <a:off x="7590936" y="3578697"/>
              <a:ext cx="44971" cy="39823"/>
            </a:xfrm>
            <a:custGeom>
              <a:avLst/>
              <a:gdLst>
                <a:gd name="T0" fmla="*/ 2147483647 w 32"/>
                <a:gd name="T1" fmla="*/ 2147483647 h 26"/>
                <a:gd name="T2" fmla="*/ 2147483647 w 32"/>
                <a:gd name="T3" fmla="*/ 2147483647 h 26"/>
                <a:gd name="T4" fmla="*/ 2147483647 w 32"/>
                <a:gd name="T5" fmla="*/ 0 h 26"/>
                <a:gd name="T6" fmla="*/ 2147483647 w 32"/>
                <a:gd name="T7" fmla="*/ 0 h 26"/>
                <a:gd name="T8" fmla="*/ 2147483647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2147483647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0 w 32"/>
                <a:gd name="T29" fmla="*/ 2147483647 h 26"/>
                <a:gd name="T30" fmla="*/ 0 w 32"/>
                <a:gd name="T31" fmla="*/ 2147483647 h 26"/>
                <a:gd name="T32" fmla="*/ 2147483647 w 32"/>
                <a:gd name="T33" fmla="*/ 2147483647 h 26"/>
                <a:gd name="T34" fmla="*/ 2147483647 w 32"/>
                <a:gd name="T35" fmla="*/ 2147483647 h 26"/>
                <a:gd name="T36" fmla="*/ 2147483647 w 32"/>
                <a:gd name="T37" fmla="*/ 2147483647 h 26"/>
                <a:gd name="T38" fmla="*/ 2147483647 w 32"/>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6"/>
                <a:gd name="T62" fmla="*/ 32 w 32"/>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 name="Freeform 247"/>
            <p:cNvSpPr/>
            <p:nvPr/>
          </p:nvSpPr>
          <p:spPr bwMode="auto">
            <a:xfrm>
              <a:off x="7530973" y="3587988"/>
              <a:ext cx="59962" cy="79646"/>
            </a:xfrm>
            <a:custGeom>
              <a:avLst/>
              <a:gdLst>
                <a:gd name="T0" fmla="*/ 2147483647 w 40"/>
                <a:gd name="T1" fmla="*/ 2147483647 h 52"/>
                <a:gd name="T2" fmla="*/ 2147483647 w 40"/>
                <a:gd name="T3" fmla="*/ 2147483647 h 52"/>
                <a:gd name="T4" fmla="*/ 2147483647 w 40"/>
                <a:gd name="T5" fmla="*/ 2147483647 h 52"/>
                <a:gd name="T6" fmla="*/ 0 w 40"/>
                <a:gd name="T7" fmla="*/ 2147483647 h 52"/>
                <a:gd name="T8" fmla="*/ 2147483647 w 40"/>
                <a:gd name="T9" fmla="*/ 2147483647 h 52"/>
                <a:gd name="T10" fmla="*/ 2147483647 w 40"/>
                <a:gd name="T11" fmla="*/ 2147483647 h 52"/>
                <a:gd name="T12" fmla="*/ 2147483647 w 40"/>
                <a:gd name="T13" fmla="*/ 0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2147483647 w 40"/>
                <a:gd name="T27" fmla="*/ 2147483647 h 52"/>
                <a:gd name="T28" fmla="*/ 2147483647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52"/>
                <a:gd name="T83" fmla="*/ 40 w 40"/>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 name="Freeform 248"/>
            <p:cNvSpPr/>
            <p:nvPr/>
          </p:nvSpPr>
          <p:spPr bwMode="auto">
            <a:xfrm>
              <a:off x="7390294" y="3836220"/>
              <a:ext cx="35746" cy="90266"/>
            </a:xfrm>
            <a:custGeom>
              <a:avLst/>
              <a:gdLst>
                <a:gd name="T0" fmla="*/ 2147483647 w 24"/>
                <a:gd name="T1" fmla="*/ 0 h 56"/>
                <a:gd name="T2" fmla="*/ 2147483647 w 24"/>
                <a:gd name="T3" fmla="*/ 2147483647 h 56"/>
                <a:gd name="T4" fmla="*/ 2147483647 w 24"/>
                <a:gd name="T5" fmla="*/ 2147483647 h 56"/>
                <a:gd name="T6" fmla="*/ 2147483647 w 24"/>
                <a:gd name="T7" fmla="*/ 2147483647 h 56"/>
                <a:gd name="T8" fmla="*/ 2147483647 w 24"/>
                <a:gd name="T9" fmla="*/ 2147483647 h 56"/>
                <a:gd name="T10" fmla="*/ 2147483647 w 24"/>
                <a:gd name="T11" fmla="*/ 2147483647 h 56"/>
                <a:gd name="T12" fmla="*/ 0 w 24"/>
                <a:gd name="T13" fmla="*/ 2147483647 h 56"/>
                <a:gd name="T14" fmla="*/ 0 w 24"/>
                <a:gd name="T15" fmla="*/ 2147483647 h 56"/>
                <a:gd name="T16" fmla="*/ 2147483647 w 24"/>
                <a:gd name="T17" fmla="*/ 2147483647 h 56"/>
                <a:gd name="T18" fmla="*/ 2147483647 w 24"/>
                <a:gd name="T19" fmla="*/ 2147483647 h 56"/>
                <a:gd name="T20" fmla="*/ 2147483647 w 24"/>
                <a:gd name="T21" fmla="*/ 2147483647 h 56"/>
                <a:gd name="T22" fmla="*/ 2147483647 w 24"/>
                <a:gd name="T23" fmla="*/ 2147483647 h 56"/>
                <a:gd name="T24" fmla="*/ 2147483647 w 24"/>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6"/>
                <a:gd name="T41" fmla="*/ 24 w 2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 name="Freeform 249"/>
            <p:cNvSpPr/>
            <p:nvPr/>
          </p:nvSpPr>
          <p:spPr bwMode="auto">
            <a:xfrm>
              <a:off x="7148141" y="3982239"/>
              <a:ext cx="48431" cy="54425"/>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0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0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6"/>
                <a:gd name="T47" fmla="*/ 34 w 3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 name="Freeform 250"/>
            <p:cNvSpPr/>
            <p:nvPr/>
          </p:nvSpPr>
          <p:spPr bwMode="auto">
            <a:xfrm>
              <a:off x="6497788" y="4283567"/>
              <a:ext cx="54196" cy="114160"/>
            </a:xfrm>
            <a:custGeom>
              <a:avLst/>
              <a:gdLst>
                <a:gd name="T0" fmla="*/ 2147483647 w 36"/>
                <a:gd name="T1" fmla="*/ 2147483647 h 70"/>
                <a:gd name="T2" fmla="*/ 2147483647 w 36"/>
                <a:gd name="T3" fmla="*/ 2147483647 h 70"/>
                <a:gd name="T4" fmla="*/ 2147483647 w 36"/>
                <a:gd name="T5" fmla="*/ 2147483647 h 70"/>
                <a:gd name="T6" fmla="*/ 2147483647 w 36"/>
                <a:gd name="T7" fmla="*/ 2147483647 h 70"/>
                <a:gd name="T8" fmla="*/ 2147483647 w 36"/>
                <a:gd name="T9" fmla="*/ 2147483647 h 70"/>
                <a:gd name="T10" fmla="*/ 2147483647 w 36"/>
                <a:gd name="T11" fmla="*/ 2147483647 h 70"/>
                <a:gd name="T12" fmla="*/ 2147483647 w 36"/>
                <a:gd name="T13" fmla="*/ 2147483647 h 70"/>
                <a:gd name="T14" fmla="*/ 2147483647 w 36"/>
                <a:gd name="T15" fmla="*/ 2147483647 h 70"/>
                <a:gd name="T16" fmla="*/ 2147483647 w 36"/>
                <a:gd name="T17" fmla="*/ 2147483647 h 70"/>
                <a:gd name="T18" fmla="*/ 2147483647 w 36"/>
                <a:gd name="T19" fmla="*/ 2147483647 h 70"/>
                <a:gd name="T20" fmla="*/ 0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0 h 70"/>
                <a:gd name="T30" fmla="*/ 2147483647 w 36"/>
                <a:gd name="T31" fmla="*/ 2147483647 h 70"/>
                <a:gd name="T32" fmla="*/ 2147483647 w 36"/>
                <a:gd name="T33" fmla="*/ 2147483647 h 70"/>
                <a:gd name="T34" fmla="*/ 2147483647 w 36"/>
                <a:gd name="T35" fmla="*/ 2147483647 h 70"/>
                <a:gd name="T36" fmla="*/ 2147483647 w 36"/>
                <a:gd name="T37" fmla="*/ 2147483647 h 70"/>
                <a:gd name="T38" fmla="*/ 2147483647 w 36"/>
                <a:gd name="T39" fmla="*/ 2147483647 h 70"/>
                <a:gd name="T40" fmla="*/ 2147483647 w 36"/>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0"/>
                <a:gd name="T65" fmla="*/ 36 w 3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 name="Freeform 251"/>
            <p:cNvSpPr/>
            <p:nvPr/>
          </p:nvSpPr>
          <p:spPr bwMode="auto">
            <a:xfrm>
              <a:off x="6975175" y="3889317"/>
              <a:ext cx="219091" cy="428763"/>
            </a:xfrm>
            <a:custGeom>
              <a:avLst/>
              <a:gdLst>
                <a:gd name="T0" fmla="*/ 2147483647 w 150"/>
                <a:gd name="T1" fmla="*/ 2147483647 h 270"/>
                <a:gd name="T2" fmla="*/ 2147483647 w 150"/>
                <a:gd name="T3" fmla="*/ 2147483647 h 270"/>
                <a:gd name="T4" fmla="*/ 2147483647 w 150"/>
                <a:gd name="T5" fmla="*/ 2147483647 h 270"/>
                <a:gd name="T6" fmla="*/ 2147483647 w 150"/>
                <a:gd name="T7" fmla="*/ 2147483647 h 270"/>
                <a:gd name="T8" fmla="*/ 2147483647 w 150"/>
                <a:gd name="T9" fmla="*/ 2147483647 h 270"/>
                <a:gd name="T10" fmla="*/ 2147483647 w 150"/>
                <a:gd name="T11" fmla="*/ 2147483647 h 270"/>
                <a:gd name="T12" fmla="*/ 2147483647 w 150"/>
                <a:gd name="T13" fmla="*/ 2147483647 h 270"/>
                <a:gd name="T14" fmla="*/ 2147483647 w 150"/>
                <a:gd name="T15" fmla="*/ 2147483647 h 270"/>
                <a:gd name="T16" fmla="*/ 2147483647 w 150"/>
                <a:gd name="T17" fmla="*/ 2147483647 h 270"/>
                <a:gd name="T18" fmla="*/ 2147483647 w 150"/>
                <a:gd name="T19" fmla="*/ 2147483647 h 270"/>
                <a:gd name="T20" fmla="*/ 2147483647 w 150"/>
                <a:gd name="T21" fmla="*/ 2147483647 h 270"/>
                <a:gd name="T22" fmla="*/ 2147483647 w 150"/>
                <a:gd name="T23" fmla="*/ 2147483647 h 270"/>
                <a:gd name="T24" fmla="*/ 2147483647 w 150"/>
                <a:gd name="T25" fmla="*/ 2147483647 h 270"/>
                <a:gd name="T26" fmla="*/ 2147483647 w 150"/>
                <a:gd name="T27" fmla="*/ 2147483647 h 270"/>
                <a:gd name="T28" fmla="*/ 2147483647 w 150"/>
                <a:gd name="T29" fmla="*/ 2147483647 h 270"/>
                <a:gd name="T30" fmla="*/ 2147483647 w 150"/>
                <a:gd name="T31" fmla="*/ 2147483647 h 270"/>
                <a:gd name="T32" fmla="*/ 2147483647 w 150"/>
                <a:gd name="T33" fmla="*/ 2147483647 h 270"/>
                <a:gd name="T34" fmla="*/ 2147483647 w 150"/>
                <a:gd name="T35" fmla="*/ 2147483647 h 270"/>
                <a:gd name="T36" fmla="*/ 0 w 150"/>
                <a:gd name="T37" fmla="*/ 2147483647 h 270"/>
                <a:gd name="T38" fmla="*/ 2147483647 w 150"/>
                <a:gd name="T39" fmla="*/ 2147483647 h 270"/>
                <a:gd name="T40" fmla="*/ 2147483647 w 150"/>
                <a:gd name="T41" fmla="*/ 2147483647 h 270"/>
                <a:gd name="T42" fmla="*/ 2147483647 w 150"/>
                <a:gd name="T43" fmla="*/ 2147483647 h 270"/>
                <a:gd name="T44" fmla="*/ 2147483647 w 150"/>
                <a:gd name="T45" fmla="*/ 2147483647 h 270"/>
                <a:gd name="T46" fmla="*/ 2147483647 w 150"/>
                <a:gd name="T47" fmla="*/ 2147483647 h 270"/>
                <a:gd name="T48" fmla="*/ 2147483647 w 150"/>
                <a:gd name="T49" fmla="*/ 2147483647 h 270"/>
                <a:gd name="T50" fmla="*/ 2147483647 w 150"/>
                <a:gd name="T51" fmla="*/ 2147483647 h 270"/>
                <a:gd name="T52" fmla="*/ 2147483647 w 150"/>
                <a:gd name="T53" fmla="*/ 2147483647 h 270"/>
                <a:gd name="T54" fmla="*/ 2147483647 w 150"/>
                <a:gd name="T55" fmla="*/ 2147483647 h 270"/>
                <a:gd name="T56" fmla="*/ 2147483647 w 150"/>
                <a:gd name="T57" fmla="*/ 2147483647 h 270"/>
                <a:gd name="T58" fmla="*/ 2147483647 w 150"/>
                <a:gd name="T59" fmla="*/ 2147483647 h 270"/>
                <a:gd name="T60" fmla="*/ 2147483647 w 150"/>
                <a:gd name="T61" fmla="*/ 2147483647 h 270"/>
                <a:gd name="T62" fmla="*/ 2147483647 w 150"/>
                <a:gd name="T63" fmla="*/ 2147483647 h 270"/>
                <a:gd name="T64" fmla="*/ 2147483647 w 150"/>
                <a:gd name="T65" fmla="*/ 2147483647 h 270"/>
                <a:gd name="T66" fmla="*/ 2147483647 w 150"/>
                <a:gd name="T67" fmla="*/ 2147483647 h 270"/>
                <a:gd name="T68" fmla="*/ 2147483647 w 150"/>
                <a:gd name="T69" fmla="*/ 2147483647 h 270"/>
                <a:gd name="T70" fmla="*/ 2147483647 w 150"/>
                <a:gd name="T71" fmla="*/ 2147483647 h 270"/>
                <a:gd name="T72" fmla="*/ 2147483647 w 150"/>
                <a:gd name="T73" fmla="*/ 2147483647 h 270"/>
                <a:gd name="T74" fmla="*/ 2147483647 w 150"/>
                <a:gd name="T75" fmla="*/ 2147483647 h 270"/>
                <a:gd name="T76" fmla="*/ 2147483647 w 150"/>
                <a:gd name="T77" fmla="*/ 2147483647 h 270"/>
                <a:gd name="T78" fmla="*/ 2147483647 w 150"/>
                <a:gd name="T79" fmla="*/ 2147483647 h 270"/>
                <a:gd name="T80" fmla="*/ 2147483647 w 150"/>
                <a:gd name="T81" fmla="*/ 2147483647 h 270"/>
                <a:gd name="T82" fmla="*/ 2147483647 w 150"/>
                <a:gd name="T83" fmla="*/ 2147483647 h 270"/>
                <a:gd name="T84" fmla="*/ 2147483647 w 150"/>
                <a:gd name="T85" fmla="*/ 2147483647 h 270"/>
                <a:gd name="T86" fmla="*/ 2147483647 w 150"/>
                <a:gd name="T87" fmla="*/ 2147483647 h 270"/>
                <a:gd name="T88" fmla="*/ 2147483647 w 150"/>
                <a:gd name="T89" fmla="*/ 2147483647 h 270"/>
                <a:gd name="T90" fmla="*/ 2147483647 w 150"/>
                <a:gd name="T91" fmla="*/ 2147483647 h 270"/>
                <a:gd name="T92" fmla="*/ 2147483647 w 150"/>
                <a:gd name="T93" fmla="*/ 2147483647 h 270"/>
                <a:gd name="T94" fmla="*/ 2147483647 w 150"/>
                <a:gd name="T95" fmla="*/ 2147483647 h 270"/>
                <a:gd name="T96" fmla="*/ 2147483647 w 150"/>
                <a:gd name="T97" fmla="*/ 2147483647 h 270"/>
                <a:gd name="T98" fmla="*/ 2147483647 w 150"/>
                <a:gd name="T99" fmla="*/ 2147483647 h 2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
                <a:gd name="T151" fmla="*/ 0 h 270"/>
                <a:gd name="T152" fmla="*/ 150 w 150"/>
                <a:gd name="T153" fmla="*/ 270 h 2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 name="Freeform 252"/>
            <p:cNvSpPr/>
            <p:nvPr/>
          </p:nvSpPr>
          <p:spPr bwMode="auto">
            <a:xfrm>
              <a:off x="7018993" y="4142859"/>
              <a:ext cx="126842" cy="120797"/>
            </a:xfrm>
            <a:custGeom>
              <a:avLst/>
              <a:gdLst>
                <a:gd name="T0" fmla="*/ 2147483647 w 86"/>
                <a:gd name="T1" fmla="*/ 0 h 76"/>
                <a:gd name="T2" fmla="*/ 2147483647 w 86"/>
                <a:gd name="T3" fmla="*/ 0 h 76"/>
                <a:gd name="T4" fmla="*/ 2147483647 w 86"/>
                <a:gd name="T5" fmla="*/ 2147483647 h 76"/>
                <a:gd name="T6" fmla="*/ 2147483647 w 86"/>
                <a:gd name="T7" fmla="*/ 0 h 76"/>
                <a:gd name="T8" fmla="*/ 2147483647 w 86"/>
                <a:gd name="T9" fmla="*/ 0 h 76"/>
                <a:gd name="T10" fmla="*/ 2147483647 w 86"/>
                <a:gd name="T11" fmla="*/ 0 h 76"/>
                <a:gd name="T12" fmla="*/ 2147483647 w 86"/>
                <a:gd name="T13" fmla="*/ 2147483647 h 76"/>
                <a:gd name="T14" fmla="*/ 2147483647 w 86"/>
                <a:gd name="T15" fmla="*/ 2147483647 h 76"/>
                <a:gd name="T16" fmla="*/ 2147483647 w 86"/>
                <a:gd name="T17" fmla="*/ 2147483647 h 76"/>
                <a:gd name="T18" fmla="*/ 2147483647 w 86"/>
                <a:gd name="T19" fmla="*/ 2147483647 h 76"/>
                <a:gd name="T20" fmla="*/ 2147483647 w 86"/>
                <a:gd name="T21" fmla="*/ 2147483647 h 76"/>
                <a:gd name="T22" fmla="*/ 2147483647 w 86"/>
                <a:gd name="T23" fmla="*/ 2147483647 h 76"/>
                <a:gd name="T24" fmla="*/ 2147483647 w 86"/>
                <a:gd name="T25" fmla="*/ 2147483647 h 76"/>
                <a:gd name="T26" fmla="*/ 2147483647 w 86"/>
                <a:gd name="T27" fmla="*/ 2147483647 h 76"/>
                <a:gd name="T28" fmla="*/ 2147483647 w 86"/>
                <a:gd name="T29" fmla="*/ 2147483647 h 76"/>
                <a:gd name="T30" fmla="*/ 2147483647 w 86"/>
                <a:gd name="T31" fmla="*/ 2147483647 h 76"/>
                <a:gd name="T32" fmla="*/ 2147483647 w 86"/>
                <a:gd name="T33" fmla="*/ 2147483647 h 76"/>
                <a:gd name="T34" fmla="*/ 0 w 86"/>
                <a:gd name="T35" fmla="*/ 2147483647 h 76"/>
                <a:gd name="T36" fmla="*/ 2147483647 w 86"/>
                <a:gd name="T37" fmla="*/ 2147483647 h 76"/>
                <a:gd name="T38" fmla="*/ 2147483647 w 86"/>
                <a:gd name="T39" fmla="*/ 2147483647 h 76"/>
                <a:gd name="T40" fmla="*/ 2147483647 w 86"/>
                <a:gd name="T41" fmla="*/ 2147483647 h 76"/>
                <a:gd name="T42" fmla="*/ 2147483647 w 86"/>
                <a:gd name="T43" fmla="*/ 2147483647 h 76"/>
                <a:gd name="T44" fmla="*/ 2147483647 w 86"/>
                <a:gd name="T45" fmla="*/ 2147483647 h 76"/>
                <a:gd name="T46" fmla="*/ 2147483647 w 86"/>
                <a:gd name="T47" fmla="*/ 2147483647 h 76"/>
                <a:gd name="T48" fmla="*/ 2147483647 w 86"/>
                <a:gd name="T49" fmla="*/ 2147483647 h 76"/>
                <a:gd name="T50" fmla="*/ 2147483647 w 86"/>
                <a:gd name="T51" fmla="*/ 2147483647 h 76"/>
                <a:gd name="T52" fmla="*/ 2147483647 w 86"/>
                <a:gd name="T53" fmla="*/ 2147483647 h 76"/>
                <a:gd name="T54" fmla="*/ 2147483647 w 86"/>
                <a:gd name="T55" fmla="*/ 2147483647 h 76"/>
                <a:gd name="T56" fmla="*/ 2147483647 w 86"/>
                <a:gd name="T57" fmla="*/ 2147483647 h 76"/>
                <a:gd name="T58" fmla="*/ 2147483647 w 86"/>
                <a:gd name="T59" fmla="*/ 2147483647 h 76"/>
                <a:gd name="T60" fmla="*/ 2147483647 w 86"/>
                <a:gd name="T61" fmla="*/ 2147483647 h 76"/>
                <a:gd name="T62" fmla="*/ 2147483647 w 86"/>
                <a:gd name="T63" fmla="*/ 2147483647 h 76"/>
                <a:gd name="T64" fmla="*/ 2147483647 w 86"/>
                <a:gd name="T65" fmla="*/ 2147483647 h 76"/>
                <a:gd name="T66" fmla="*/ 2147483647 w 86"/>
                <a:gd name="T67" fmla="*/ 2147483647 h 76"/>
                <a:gd name="T68" fmla="*/ 2147483647 w 86"/>
                <a:gd name="T69" fmla="*/ 2147483647 h 76"/>
                <a:gd name="T70" fmla="*/ 2147483647 w 86"/>
                <a:gd name="T71" fmla="*/ 2147483647 h 76"/>
                <a:gd name="T72" fmla="*/ 2147483647 w 86"/>
                <a:gd name="T73" fmla="*/ 2147483647 h 76"/>
                <a:gd name="T74" fmla="*/ 2147483647 w 86"/>
                <a:gd name="T75" fmla="*/ 2147483647 h 76"/>
                <a:gd name="T76" fmla="*/ 2147483647 w 86"/>
                <a:gd name="T77" fmla="*/ 2147483647 h 76"/>
                <a:gd name="T78" fmla="*/ 2147483647 w 86"/>
                <a:gd name="T79" fmla="*/ 2147483647 h 76"/>
                <a:gd name="T80" fmla="*/ 2147483647 w 86"/>
                <a:gd name="T81" fmla="*/ 2147483647 h 76"/>
                <a:gd name="T82" fmla="*/ 2147483647 w 86"/>
                <a:gd name="T83" fmla="*/ 2147483647 h 76"/>
                <a:gd name="T84" fmla="*/ 2147483647 w 86"/>
                <a:gd name="T85" fmla="*/ 2147483647 h 76"/>
                <a:gd name="T86" fmla="*/ 2147483647 w 86"/>
                <a:gd name="T87" fmla="*/ 2147483647 h 76"/>
                <a:gd name="T88" fmla="*/ 2147483647 w 86"/>
                <a:gd name="T89" fmla="*/ 0 h 76"/>
                <a:gd name="T90" fmla="*/ 2147483647 w 86"/>
                <a:gd name="T91" fmla="*/ 0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76"/>
                <a:gd name="T140" fmla="*/ 86 w 86"/>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 name="Freeform 253"/>
            <p:cNvSpPr/>
            <p:nvPr/>
          </p:nvSpPr>
          <p:spPr bwMode="auto">
            <a:xfrm>
              <a:off x="6934816" y="3913211"/>
              <a:ext cx="204100" cy="246904"/>
            </a:xfrm>
            <a:custGeom>
              <a:avLst/>
              <a:gdLst>
                <a:gd name="T0" fmla="*/ 2147483647 w 140"/>
                <a:gd name="T1" fmla="*/ 2147483647 h 156"/>
                <a:gd name="T2" fmla="*/ 2147483647 w 140"/>
                <a:gd name="T3" fmla="*/ 2147483647 h 156"/>
                <a:gd name="T4" fmla="*/ 2147483647 w 140"/>
                <a:gd name="T5" fmla="*/ 2147483647 h 156"/>
                <a:gd name="T6" fmla="*/ 2147483647 w 140"/>
                <a:gd name="T7" fmla="*/ 2147483647 h 156"/>
                <a:gd name="T8" fmla="*/ 2147483647 w 140"/>
                <a:gd name="T9" fmla="*/ 2147483647 h 156"/>
                <a:gd name="T10" fmla="*/ 2147483647 w 140"/>
                <a:gd name="T11" fmla="*/ 2147483647 h 156"/>
                <a:gd name="T12" fmla="*/ 2147483647 w 140"/>
                <a:gd name="T13" fmla="*/ 2147483647 h 156"/>
                <a:gd name="T14" fmla="*/ 2147483647 w 140"/>
                <a:gd name="T15" fmla="*/ 2147483647 h 156"/>
                <a:gd name="T16" fmla="*/ 2147483647 w 140"/>
                <a:gd name="T17" fmla="*/ 2147483647 h 156"/>
                <a:gd name="T18" fmla="*/ 2147483647 w 140"/>
                <a:gd name="T19" fmla="*/ 2147483647 h 156"/>
                <a:gd name="T20" fmla="*/ 2147483647 w 140"/>
                <a:gd name="T21" fmla="*/ 2147483647 h 156"/>
                <a:gd name="T22" fmla="*/ 2147483647 w 140"/>
                <a:gd name="T23" fmla="*/ 2147483647 h 156"/>
                <a:gd name="T24" fmla="*/ 2147483647 w 140"/>
                <a:gd name="T25" fmla="*/ 2147483647 h 156"/>
                <a:gd name="T26" fmla="*/ 2147483647 w 140"/>
                <a:gd name="T27" fmla="*/ 2147483647 h 156"/>
                <a:gd name="T28" fmla="*/ 2147483647 w 140"/>
                <a:gd name="T29" fmla="*/ 2147483647 h 156"/>
                <a:gd name="T30" fmla="*/ 2147483647 w 140"/>
                <a:gd name="T31" fmla="*/ 2147483647 h 156"/>
                <a:gd name="T32" fmla="*/ 0 w 140"/>
                <a:gd name="T33" fmla="*/ 2147483647 h 156"/>
                <a:gd name="T34" fmla="*/ 2147483647 w 140"/>
                <a:gd name="T35" fmla="*/ 2147483647 h 156"/>
                <a:gd name="T36" fmla="*/ 2147483647 w 140"/>
                <a:gd name="T37" fmla="*/ 2147483647 h 156"/>
                <a:gd name="T38" fmla="*/ 2147483647 w 140"/>
                <a:gd name="T39" fmla="*/ 2147483647 h 156"/>
                <a:gd name="T40" fmla="*/ 2147483647 w 140"/>
                <a:gd name="T41" fmla="*/ 2147483647 h 156"/>
                <a:gd name="T42" fmla="*/ 2147483647 w 140"/>
                <a:gd name="T43" fmla="*/ 2147483647 h 156"/>
                <a:gd name="T44" fmla="*/ 2147483647 w 140"/>
                <a:gd name="T45" fmla="*/ 2147483647 h 156"/>
                <a:gd name="T46" fmla="*/ 2147483647 w 140"/>
                <a:gd name="T47" fmla="*/ 2147483647 h 156"/>
                <a:gd name="T48" fmla="*/ 2147483647 w 140"/>
                <a:gd name="T49" fmla="*/ 2147483647 h 156"/>
                <a:gd name="T50" fmla="*/ 2147483647 w 140"/>
                <a:gd name="T51" fmla="*/ 2147483647 h 156"/>
                <a:gd name="T52" fmla="*/ 2147483647 w 140"/>
                <a:gd name="T53" fmla="*/ 2147483647 h 156"/>
                <a:gd name="T54" fmla="*/ 2147483647 w 140"/>
                <a:gd name="T55" fmla="*/ 2147483647 h 156"/>
                <a:gd name="T56" fmla="*/ 2147483647 w 140"/>
                <a:gd name="T57" fmla="*/ 2147483647 h 156"/>
                <a:gd name="T58" fmla="*/ 2147483647 w 140"/>
                <a:gd name="T59" fmla="*/ 2147483647 h 156"/>
                <a:gd name="T60" fmla="*/ 2147483647 w 140"/>
                <a:gd name="T61" fmla="*/ 2147483647 h 156"/>
                <a:gd name="T62" fmla="*/ 2147483647 w 140"/>
                <a:gd name="T63" fmla="*/ 2147483647 h 156"/>
                <a:gd name="T64" fmla="*/ 2147483647 w 140"/>
                <a:gd name="T65" fmla="*/ 2147483647 h 156"/>
                <a:gd name="T66" fmla="*/ 2147483647 w 140"/>
                <a:gd name="T67" fmla="*/ 2147483647 h 156"/>
                <a:gd name="T68" fmla="*/ 2147483647 w 140"/>
                <a:gd name="T69" fmla="*/ 2147483647 h 156"/>
                <a:gd name="T70" fmla="*/ 2147483647 w 140"/>
                <a:gd name="T71" fmla="*/ 2147483647 h 156"/>
                <a:gd name="T72" fmla="*/ 2147483647 w 140"/>
                <a:gd name="T73" fmla="*/ 2147483647 h 156"/>
                <a:gd name="T74" fmla="*/ 2147483647 w 140"/>
                <a:gd name="T75" fmla="*/ 2147483647 h 156"/>
                <a:gd name="T76" fmla="*/ 2147483647 w 140"/>
                <a:gd name="T77" fmla="*/ 2147483647 h 156"/>
                <a:gd name="T78" fmla="*/ 2147483647 w 140"/>
                <a:gd name="T79" fmla="*/ 2147483647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156"/>
                <a:gd name="T122" fmla="*/ 140 w 140"/>
                <a:gd name="T123" fmla="*/ 156 h 1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 name="Freeform 254"/>
            <p:cNvSpPr/>
            <p:nvPr/>
          </p:nvSpPr>
          <p:spPr bwMode="auto">
            <a:xfrm>
              <a:off x="6886385" y="3971619"/>
              <a:ext cx="199488" cy="430091"/>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2147483647 h 272"/>
                <a:gd name="T18" fmla="*/ 2147483647 w 136"/>
                <a:gd name="T19" fmla="*/ 2147483647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2147483647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2147483647 w 136"/>
                <a:gd name="T67" fmla="*/ 2147483647 h 272"/>
                <a:gd name="T68" fmla="*/ 2147483647 w 136"/>
                <a:gd name="T69" fmla="*/ 2147483647 h 272"/>
                <a:gd name="T70" fmla="*/ 2147483647 w 136"/>
                <a:gd name="T71" fmla="*/ 2147483647 h 272"/>
                <a:gd name="T72" fmla="*/ 2147483647 w 136"/>
                <a:gd name="T73" fmla="*/ 2147483647 h 272"/>
                <a:gd name="T74" fmla="*/ 2147483647 w 136"/>
                <a:gd name="T75" fmla="*/ 2147483647 h 272"/>
                <a:gd name="T76" fmla="*/ 2147483647 w 136"/>
                <a:gd name="T77" fmla="*/ 2147483647 h 272"/>
                <a:gd name="T78" fmla="*/ 2147483647 w 136"/>
                <a:gd name="T79" fmla="*/ 2147483647 h 272"/>
                <a:gd name="T80" fmla="*/ 2147483647 w 136"/>
                <a:gd name="T81" fmla="*/ 2147483647 h 272"/>
                <a:gd name="T82" fmla="*/ 2147483647 w 136"/>
                <a:gd name="T83" fmla="*/ 2147483647 h 272"/>
                <a:gd name="T84" fmla="*/ 2147483647 w 136"/>
                <a:gd name="T85" fmla="*/ 2147483647 h 272"/>
                <a:gd name="T86" fmla="*/ 2147483647 w 136"/>
                <a:gd name="T87" fmla="*/ 2147483647 h 272"/>
                <a:gd name="T88" fmla="*/ 2147483647 w 136"/>
                <a:gd name="T89" fmla="*/ 2147483647 h 272"/>
                <a:gd name="T90" fmla="*/ 2147483647 w 136"/>
                <a:gd name="T91" fmla="*/ 2147483647 h 272"/>
                <a:gd name="T92" fmla="*/ 2147483647 w 136"/>
                <a:gd name="T93" fmla="*/ 2147483647 h 272"/>
                <a:gd name="T94" fmla="*/ 2147483647 w 136"/>
                <a:gd name="T95" fmla="*/ 2147483647 h 272"/>
                <a:gd name="T96" fmla="*/ 2147483647 w 136"/>
                <a:gd name="T97" fmla="*/ 2147483647 h 272"/>
                <a:gd name="T98" fmla="*/ 2147483647 w 136"/>
                <a:gd name="T99" fmla="*/ 2147483647 h 272"/>
                <a:gd name="T100" fmla="*/ 2147483647 w 136"/>
                <a:gd name="T101" fmla="*/ 2147483647 h 272"/>
                <a:gd name="T102" fmla="*/ 2147483647 w 136"/>
                <a:gd name="T103" fmla="*/ 2147483647 h 272"/>
                <a:gd name="T104" fmla="*/ 2147483647 w 136"/>
                <a:gd name="T105" fmla="*/ 2147483647 h 272"/>
                <a:gd name="T106" fmla="*/ 2147483647 w 136"/>
                <a:gd name="T107" fmla="*/ 2147483647 h 272"/>
                <a:gd name="T108" fmla="*/ 2147483647 w 136"/>
                <a:gd name="T109" fmla="*/ 2147483647 h 272"/>
                <a:gd name="T110" fmla="*/ 2147483647 w 136"/>
                <a:gd name="T111" fmla="*/ 2147483647 h 272"/>
                <a:gd name="T112" fmla="*/ 2147483647 w 136"/>
                <a:gd name="T113" fmla="*/ 2147483647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
                <a:gd name="T172" fmla="*/ 0 h 272"/>
                <a:gd name="T173" fmla="*/ 136 w 136"/>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 name="Freeform 255"/>
            <p:cNvSpPr/>
            <p:nvPr/>
          </p:nvSpPr>
          <p:spPr bwMode="auto">
            <a:xfrm>
              <a:off x="6977481" y="4373835"/>
              <a:ext cx="106086" cy="161948"/>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0 h 102"/>
                <a:gd name="T20" fmla="*/ 0 w 72"/>
                <a:gd name="T21" fmla="*/ 0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1" name="Freeform 256"/>
            <p:cNvSpPr/>
            <p:nvPr/>
          </p:nvSpPr>
          <p:spPr bwMode="auto">
            <a:xfrm>
              <a:off x="6754930" y="3740644"/>
              <a:ext cx="197182" cy="503101"/>
            </a:xfrm>
            <a:custGeom>
              <a:avLst/>
              <a:gdLst>
                <a:gd name="T0" fmla="*/ 0 w 134"/>
                <a:gd name="T1" fmla="*/ 2147483647 h 318"/>
                <a:gd name="T2" fmla="*/ 2147483647 w 134"/>
                <a:gd name="T3" fmla="*/ 2147483647 h 318"/>
                <a:gd name="T4" fmla="*/ 2147483647 w 134"/>
                <a:gd name="T5" fmla="*/ 2147483647 h 318"/>
                <a:gd name="T6" fmla="*/ 2147483647 w 134"/>
                <a:gd name="T7" fmla="*/ 2147483647 h 318"/>
                <a:gd name="T8" fmla="*/ 2147483647 w 134"/>
                <a:gd name="T9" fmla="*/ 2147483647 h 318"/>
                <a:gd name="T10" fmla="*/ 2147483647 w 134"/>
                <a:gd name="T11" fmla="*/ 2147483647 h 318"/>
                <a:gd name="T12" fmla="*/ 2147483647 w 134"/>
                <a:gd name="T13" fmla="*/ 2147483647 h 318"/>
                <a:gd name="T14" fmla="*/ 2147483647 w 134"/>
                <a:gd name="T15" fmla="*/ 2147483647 h 318"/>
                <a:gd name="T16" fmla="*/ 2147483647 w 134"/>
                <a:gd name="T17" fmla="*/ 2147483647 h 318"/>
                <a:gd name="T18" fmla="*/ 2147483647 w 134"/>
                <a:gd name="T19" fmla="*/ 2147483647 h 318"/>
                <a:gd name="T20" fmla="*/ 2147483647 w 134"/>
                <a:gd name="T21" fmla="*/ 2147483647 h 318"/>
                <a:gd name="T22" fmla="*/ 2147483647 w 134"/>
                <a:gd name="T23" fmla="*/ 2147483647 h 318"/>
                <a:gd name="T24" fmla="*/ 2147483647 w 134"/>
                <a:gd name="T25" fmla="*/ 2147483647 h 318"/>
                <a:gd name="T26" fmla="*/ 2147483647 w 134"/>
                <a:gd name="T27" fmla="*/ 2147483647 h 318"/>
                <a:gd name="T28" fmla="*/ 2147483647 w 134"/>
                <a:gd name="T29" fmla="*/ 2147483647 h 318"/>
                <a:gd name="T30" fmla="*/ 2147483647 w 134"/>
                <a:gd name="T31" fmla="*/ 2147483647 h 318"/>
                <a:gd name="T32" fmla="*/ 2147483647 w 134"/>
                <a:gd name="T33" fmla="*/ 2147483647 h 318"/>
                <a:gd name="T34" fmla="*/ 2147483647 w 134"/>
                <a:gd name="T35" fmla="*/ 2147483647 h 318"/>
                <a:gd name="T36" fmla="*/ 2147483647 w 134"/>
                <a:gd name="T37" fmla="*/ 2147483647 h 318"/>
                <a:gd name="T38" fmla="*/ 2147483647 w 134"/>
                <a:gd name="T39" fmla="*/ 2147483647 h 318"/>
                <a:gd name="T40" fmla="*/ 2147483647 w 134"/>
                <a:gd name="T41" fmla="*/ 2147483647 h 318"/>
                <a:gd name="T42" fmla="*/ 2147483647 w 134"/>
                <a:gd name="T43" fmla="*/ 2147483647 h 318"/>
                <a:gd name="T44" fmla="*/ 2147483647 w 134"/>
                <a:gd name="T45" fmla="*/ 2147483647 h 318"/>
                <a:gd name="T46" fmla="*/ 2147483647 w 134"/>
                <a:gd name="T47" fmla="*/ 2147483647 h 318"/>
                <a:gd name="T48" fmla="*/ 2147483647 w 134"/>
                <a:gd name="T49" fmla="*/ 2147483647 h 318"/>
                <a:gd name="T50" fmla="*/ 2147483647 w 134"/>
                <a:gd name="T51" fmla="*/ 2147483647 h 318"/>
                <a:gd name="T52" fmla="*/ 2147483647 w 134"/>
                <a:gd name="T53" fmla="*/ 2147483647 h 318"/>
                <a:gd name="T54" fmla="*/ 2147483647 w 134"/>
                <a:gd name="T55" fmla="*/ 2147483647 h 318"/>
                <a:gd name="T56" fmla="*/ 2147483647 w 134"/>
                <a:gd name="T57" fmla="*/ 2147483647 h 318"/>
                <a:gd name="T58" fmla="*/ 2147483647 w 134"/>
                <a:gd name="T59" fmla="*/ 2147483647 h 318"/>
                <a:gd name="T60" fmla="*/ 2147483647 w 134"/>
                <a:gd name="T61" fmla="*/ 2147483647 h 318"/>
                <a:gd name="T62" fmla="*/ 2147483647 w 134"/>
                <a:gd name="T63" fmla="*/ 2147483647 h 318"/>
                <a:gd name="T64" fmla="*/ 2147483647 w 134"/>
                <a:gd name="T65" fmla="*/ 2147483647 h 318"/>
                <a:gd name="T66" fmla="*/ 2147483647 w 134"/>
                <a:gd name="T67" fmla="*/ 2147483647 h 318"/>
                <a:gd name="T68" fmla="*/ 2147483647 w 134"/>
                <a:gd name="T69" fmla="*/ 2147483647 h 318"/>
                <a:gd name="T70" fmla="*/ 2147483647 w 134"/>
                <a:gd name="T71" fmla="*/ 2147483647 h 318"/>
                <a:gd name="T72" fmla="*/ 2147483647 w 134"/>
                <a:gd name="T73" fmla="*/ 2147483647 h 318"/>
                <a:gd name="T74" fmla="*/ 2147483647 w 134"/>
                <a:gd name="T75" fmla="*/ 2147483647 h 318"/>
                <a:gd name="T76" fmla="*/ 2147483647 w 134"/>
                <a:gd name="T77" fmla="*/ 2147483647 h 318"/>
                <a:gd name="T78" fmla="*/ 2147483647 w 134"/>
                <a:gd name="T79" fmla="*/ 2147483647 h 318"/>
                <a:gd name="T80" fmla="*/ 2147483647 w 134"/>
                <a:gd name="T81" fmla="*/ 2147483647 h 318"/>
                <a:gd name="T82" fmla="*/ 2147483647 w 134"/>
                <a:gd name="T83" fmla="*/ 2147483647 h 318"/>
                <a:gd name="T84" fmla="*/ 2147483647 w 134"/>
                <a:gd name="T85" fmla="*/ 2147483647 h 318"/>
                <a:gd name="T86" fmla="*/ 2147483647 w 134"/>
                <a:gd name="T87" fmla="*/ 2147483647 h 318"/>
                <a:gd name="T88" fmla="*/ 2147483647 w 134"/>
                <a:gd name="T89" fmla="*/ 2147483647 h 318"/>
                <a:gd name="T90" fmla="*/ 2147483647 w 134"/>
                <a:gd name="T91" fmla="*/ 2147483647 h 318"/>
                <a:gd name="T92" fmla="*/ 2147483647 w 134"/>
                <a:gd name="T93" fmla="*/ 0 h 318"/>
                <a:gd name="T94" fmla="*/ 2147483647 w 134"/>
                <a:gd name="T95" fmla="*/ 2147483647 h 318"/>
                <a:gd name="T96" fmla="*/ 2147483647 w 134"/>
                <a:gd name="T97" fmla="*/ 2147483647 h 318"/>
                <a:gd name="T98" fmla="*/ 2147483647 w 134"/>
                <a:gd name="T99" fmla="*/ 2147483647 h 318"/>
                <a:gd name="T100" fmla="*/ 2147483647 w 134"/>
                <a:gd name="T101" fmla="*/ 2147483647 h 318"/>
                <a:gd name="T102" fmla="*/ 2147483647 w 134"/>
                <a:gd name="T103" fmla="*/ 2147483647 h 318"/>
                <a:gd name="T104" fmla="*/ 2147483647 w 134"/>
                <a:gd name="T105" fmla="*/ 2147483647 h 318"/>
                <a:gd name="T106" fmla="*/ 2147483647 w 134"/>
                <a:gd name="T107" fmla="*/ 2147483647 h 318"/>
                <a:gd name="T108" fmla="*/ 2147483647 w 134"/>
                <a:gd name="T109" fmla="*/ 2147483647 h 318"/>
                <a:gd name="T110" fmla="*/ 2147483647 w 134"/>
                <a:gd name="T111" fmla="*/ 2147483647 h 318"/>
                <a:gd name="T112" fmla="*/ 2147483647 w 134"/>
                <a:gd name="T113" fmla="*/ 2147483647 h 318"/>
                <a:gd name="T114" fmla="*/ 2147483647 w 134"/>
                <a:gd name="T115" fmla="*/ 2147483647 h 318"/>
                <a:gd name="T116" fmla="*/ 2147483647 w 134"/>
                <a:gd name="T117" fmla="*/ 2147483647 h 318"/>
                <a:gd name="T118" fmla="*/ 2147483647 w 134"/>
                <a:gd name="T119" fmla="*/ 2147483647 h 318"/>
                <a:gd name="T120" fmla="*/ 2147483647 w 134"/>
                <a:gd name="T121" fmla="*/ 2147483647 h 318"/>
                <a:gd name="T122" fmla="*/ 0 w 134"/>
                <a:gd name="T123" fmla="*/ 2147483647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4"/>
                <a:gd name="T187" fmla="*/ 0 h 318"/>
                <a:gd name="T188" fmla="*/ 134 w 134"/>
                <a:gd name="T189" fmla="*/ 318 h 3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2" name="Freeform 257"/>
            <p:cNvSpPr/>
            <p:nvPr/>
          </p:nvSpPr>
          <p:spPr bwMode="auto">
            <a:xfrm>
              <a:off x="6641926" y="3801707"/>
              <a:ext cx="123382" cy="152656"/>
            </a:xfrm>
            <a:custGeom>
              <a:avLst/>
              <a:gdLst>
                <a:gd name="T0" fmla="*/ 2147483647 w 84"/>
                <a:gd name="T1" fmla="*/ 2147483647 h 96"/>
                <a:gd name="T2" fmla="*/ 2147483647 w 84"/>
                <a:gd name="T3" fmla="*/ 2147483647 h 96"/>
                <a:gd name="T4" fmla="*/ 2147483647 w 84"/>
                <a:gd name="T5" fmla="*/ 2147483647 h 96"/>
                <a:gd name="T6" fmla="*/ 2147483647 w 84"/>
                <a:gd name="T7" fmla="*/ 2147483647 h 96"/>
                <a:gd name="T8" fmla="*/ 2147483647 w 84"/>
                <a:gd name="T9" fmla="*/ 2147483647 h 96"/>
                <a:gd name="T10" fmla="*/ 2147483647 w 84"/>
                <a:gd name="T11" fmla="*/ 2147483647 h 96"/>
                <a:gd name="T12" fmla="*/ 2147483647 w 84"/>
                <a:gd name="T13" fmla="*/ 2147483647 h 96"/>
                <a:gd name="T14" fmla="*/ 2147483647 w 84"/>
                <a:gd name="T15" fmla="*/ 2147483647 h 96"/>
                <a:gd name="T16" fmla="*/ 2147483647 w 84"/>
                <a:gd name="T17" fmla="*/ 2147483647 h 96"/>
                <a:gd name="T18" fmla="*/ 2147483647 w 84"/>
                <a:gd name="T19" fmla="*/ 2147483647 h 96"/>
                <a:gd name="T20" fmla="*/ 2147483647 w 84"/>
                <a:gd name="T21" fmla="*/ 2147483647 h 96"/>
                <a:gd name="T22" fmla="*/ 2147483647 w 84"/>
                <a:gd name="T23" fmla="*/ 2147483647 h 96"/>
                <a:gd name="T24" fmla="*/ 2147483647 w 84"/>
                <a:gd name="T25" fmla="*/ 2147483647 h 96"/>
                <a:gd name="T26" fmla="*/ 2147483647 w 84"/>
                <a:gd name="T27" fmla="*/ 2147483647 h 96"/>
                <a:gd name="T28" fmla="*/ 2147483647 w 84"/>
                <a:gd name="T29" fmla="*/ 2147483647 h 96"/>
                <a:gd name="T30" fmla="*/ 2147483647 w 84"/>
                <a:gd name="T31" fmla="*/ 2147483647 h 96"/>
                <a:gd name="T32" fmla="*/ 2147483647 w 84"/>
                <a:gd name="T33" fmla="*/ 2147483647 h 96"/>
                <a:gd name="T34" fmla="*/ 0 w 84"/>
                <a:gd name="T35" fmla="*/ 2147483647 h 96"/>
                <a:gd name="T36" fmla="*/ 2147483647 w 84"/>
                <a:gd name="T37" fmla="*/ 0 h 96"/>
                <a:gd name="T38" fmla="*/ 2147483647 w 84"/>
                <a:gd name="T39" fmla="*/ 2147483647 h 96"/>
                <a:gd name="T40" fmla="*/ 2147483647 w 84"/>
                <a:gd name="T41" fmla="*/ 2147483647 h 96"/>
                <a:gd name="T42" fmla="*/ 2147483647 w 84"/>
                <a:gd name="T43" fmla="*/ 2147483647 h 96"/>
                <a:gd name="T44" fmla="*/ 2147483647 w 84"/>
                <a:gd name="T45" fmla="*/ 2147483647 h 96"/>
                <a:gd name="T46" fmla="*/ 2147483647 w 84"/>
                <a:gd name="T47" fmla="*/ 2147483647 h 96"/>
                <a:gd name="T48" fmla="*/ 2147483647 w 84"/>
                <a:gd name="T49" fmla="*/ 2147483647 h 96"/>
                <a:gd name="T50" fmla="*/ 2147483647 w 84"/>
                <a:gd name="T51" fmla="*/ 2147483647 h 96"/>
                <a:gd name="T52" fmla="*/ 2147483647 w 84"/>
                <a:gd name="T53" fmla="*/ 2147483647 h 96"/>
                <a:gd name="T54" fmla="*/ 2147483647 w 84"/>
                <a:gd name="T55" fmla="*/ 2147483647 h 96"/>
                <a:gd name="T56" fmla="*/ 2147483647 w 84"/>
                <a:gd name="T57" fmla="*/ 2147483647 h 96"/>
                <a:gd name="T58" fmla="*/ 2147483647 w 84"/>
                <a:gd name="T59" fmla="*/ 2147483647 h 96"/>
                <a:gd name="T60" fmla="*/ 2147483647 w 84"/>
                <a:gd name="T61" fmla="*/ 2147483647 h 96"/>
                <a:gd name="T62" fmla="*/ 2147483647 w 84"/>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6"/>
                <a:gd name="T98" fmla="*/ 84 w 8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3" name="Freeform 258"/>
            <p:cNvSpPr/>
            <p:nvPr/>
          </p:nvSpPr>
          <p:spPr bwMode="auto">
            <a:xfrm>
              <a:off x="6202591" y="3533563"/>
              <a:ext cx="635363" cy="795138"/>
            </a:xfrm>
            <a:custGeom>
              <a:avLst/>
              <a:gdLst>
                <a:gd name="T0" fmla="*/ 2147483647 w 434"/>
                <a:gd name="T1" fmla="*/ 2147483647 h 502"/>
                <a:gd name="T2" fmla="*/ 2147483647 w 434"/>
                <a:gd name="T3" fmla="*/ 2147483647 h 502"/>
                <a:gd name="T4" fmla="*/ 2147483647 w 434"/>
                <a:gd name="T5" fmla="*/ 2147483647 h 502"/>
                <a:gd name="T6" fmla="*/ 2147483647 w 434"/>
                <a:gd name="T7" fmla="*/ 2147483647 h 502"/>
                <a:gd name="T8" fmla="*/ 2147483647 w 434"/>
                <a:gd name="T9" fmla="*/ 2147483647 h 502"/>
                <a:gd name="T10" fmla="*/ 2147483647 w 434"/>
                <a:gd name="T11" fmla="*/ 2147483647 h 502"/>
                <a:gd name="T12" fmla="*/ 2147483647 w 434"/>
                <a:gd name="T13" fmla="*/ 2147483647 h 502"/>
                <a:gd name="T14" fmla="*/ 2147483647 w 434"/>
                <a:gd name="T15" fmla="*/ 2147483647 h 502"/>
                <a:gd name="T16" fmla="*/ 2147483647 w 434"/>
                <a:gd name="T17" fmla="*/ 2147483647 h 502"/>
                <a:gd name="T18" fmla="*/ 2147483647 w 434"/>
                <a:gd name="T19" fmla="*/ 2147483647 h 502"/>
                <a:gd name="T20" fmla="*/ 2147483647 w 434"/>
                <a:gd name="T21" fmla="*/ 2147483647 h 502"/>
                <a:gd name="T22" fmla="*/ 2147483647 w 434"/>
                <a:gd name="T23" fmla="*/ 2147483647 h 502"/>
                <a:gd name="T24" fmla="*/ 2147483647 w 434"/>
                <a:gd name="T25" fmla="*/ 2147483647 h 502"/>
                <a:gd name="T26" fmla="*/ 2147483647 w 434"/>
                <a:gd name="T27" fmla="*/ 2147483647 h 502"/>
                <a:gd name="T28" fmla="*/ 2147483647 w 434"/>
                <a:gd name="T29" fmla="*/ 2147483647 h 502"/>
                <a:gd name="T30" fmla="*/ 2147483647 w 434"/>
                <a:gd name="T31" fmla="*/ 2147483647 h 502"/>
                <a:gd name="T32" fmla="*/ 2147483647 w 434"/>
                <a:gd name="T33" fmla="*/ 2147483647 h 502"/>
                <a:gd name="T34" fmla="*/ 2147483647 w 434"/>
                <a:gd name="T35" fmla="*/ 2147483647 h 502"/>
                <a:gd name="T36" fmla="*/ 2147483647 w 434"/>
                <a:gd name="T37" fmla="*/ 2147483647 h 502"/>
                <a:gd name="T38" fmla="*/ 2147483647 w 434"/>
                <a:gd name="T39" fmla="*/ 2147483647 h 502"/>
                <a:gd name="T40" fmla="*/ 2147483647 w 434"/>
                <a:gd name="T41" fmla="*/ 2147483647 h 502"/>
                <a:gd name="T42" fmla="*/ 2147483647 w 434"/>
                <a:gd name="T43" fmla="*/ 2147483647 h 502"/>
                <a:gd name="T44" fmla="*/ 2147483647 w 434"/>
                <a:gd name="T45" fmla="*/ 2147483647 h 502"/>
                <a:gd name="T46" fmla="*/ 2147483647 w 434"/>
                <a:gd name="T47" fmla="*/ 2147483647 h 502"/>
                <a:gd name="T48" fmla="*/ 2147483647 w 434"/>
                <a:gd name="T49" fmla="*/ 2147483647 h 502"/>
                <a:gd name="T50" fmla="*/ 2147483647 w 434"/>
                <a:gd name="T51" fmla="*/ 2147483647 h 502"/>
                <a:gd name="T52" fmla="*/ 2147483647 w 434"/>
                <a:gd name="T53" fmla="*/ 2147483647 h 502"/>
                <a:gd name="T54" fmla="*/ 2147483647 w 434"/>
                <a:gd name="T55" fmla="*/ 2147483647 h 502"/>
                <a:gd name="T56" fmla="*/ 2147483647 w 434"/>
                <a:gd name="T57" fmla="*/ 2147483647 h 502"/>
                <a:gd name="T58" fmla="*/ 2147483647 w 434"/>
                <a:gd name="T59" fmla="*/ 2147483647 h 502"/>
                <a:gd name="T60" fmla="*/ 2147483647 w 434"/>
                <a:gd name="T61" fmla="*/ 2147483647 h 502"/>
                <a:gd name="T62" fmla="*/ 0 w 434"/>
                <a:gd name="T63" fmla="*/ 2147483647 h 502"/>
                <a:gd name="T64" fmla="*/ 2147483647 w 434"/>
                <a:gd name="T65" fmla="*/ 2147483647 h 502"/>
                <a:gd name="T66" fmla="*/ 2147483647 w 434"/>
                <a:gd name="T67" fmla="*/ 2147483647 h 502"/>
                <a:gd name="T68" fmla="*/ 2147483647 w 434"/>
                <a:gd name="T69" fmla="*/ 2147483647 h 502"/>
                <a:gd name="T70" fmla="*/ 2147483647 w 434"/>
                <a:gd name="T71" fmla="*/ 2147483647 h 502"/>
                <a:gd name="T72" fmla="*/ 2147483647 w 434"/>
                <a:gd name="T73" fmla="*/ 2147483647 h 502"/>
                <a:gd name="T74" fmla="*/ 2147483647 w 434"/>
                <a:gd name="T75" fmla="*/ 2147483647 h 502"/>
                <a:gd name="T76" fmla="*/ 2147483647 w 434"/>
                <a:gd name="T77" fmla="*/ 2147483647 h 502"/>
                <a:gd name="T78" fmla="*/ 2147483647 w 434"/>
                <a:gd name="T79" fmla="*/ 2147483647 h 502"/>
                <a:gd name="T80" fmla="*/ 2147483647 w 434"/>
                <a:gd name="T81" fmla="*/ 2147483647 h 502"/>
                <a:gd name="T82" fmla="*/ 2147483647 w 434"/>
                <a:gd name="T83" fmla="*/ 2147483647 h 502"/>
                <a:gd name="T84" fmla="*/ 2147483647 w 434"/>
                <a:gd name="T85" fmla="*/ 2147483647 h 502"/>
                <a:gd name="T86" fmla="*/ 2147483647 w 434"/>
                <a:gd name="T87" fmla="*/ 0 h 502"/>
                <a:gd name="T88" fmla="*/ 2147483647 w 434"/>
                <a:gd name="T89" fmla="*/ 2147483647 h 502"/>
                <a:gd name="T90" fmla="*/ 2147483647 w 434"/>
                <a:gd name="T91" fmla="*/ 2147483647 h 502"/>
                <a:gd name="T92" fmla="*/ 2147483647 w 434"/>
                <a:gd name="T93" fmla="*/ 2147483647 h 502"/>
                <a:gd name="T94" fmla="*/ 2147483647 w 434"/>
                <a:gd name="T95" fmla="*/ 2147483647 h 502"/>
                <a:gd name="T96" fmla="*/ 2147483647 w 434"/>
                <a:gd name="T97" fmla="*/ 2147483647 h 502"/>
                <a:gd name="T98" fmla="*/ 2147483647 w 434"/>
                <a:gd name="T99" fmla="*/ 2147483647 h 502"/>
                <a:gd name="T100" fmla="*/ 2147483647 w 434"/>
                <a:gd name="T101" fmla="*/ 2147483647 h 502"/>
                <a:gd name="T102" fmla="*/ 2147483647 w 434"/>
                <a:gd name="T103" fmla="*/ 2147483647 h 502"/>
                <a:gd name="T104" fmla="*/ 2147483647 w 434"/>
                <a:gd name="T105" fmla="*/ 2147483647 h 502"/>
                <a:gd name="T106" fmla="*/ 2147483647 w 434"/>
                <a:gd name="T107" fmla="*/ 2147483647 h 502"/>
                <a:gd name="T108" fmla="*/ 2147483647 w 434"/>
                <a:gd name="T109" fmla="*/ 2147483647 h 502"/>
                <a:gd name="T110" fmla="*/ 2147483647 w 434"/>
                <a:gd name="T111" fmla="*/ 2147483647 h 502"/>
                <a:gd name="T112" fmla="*/ 2147483647 w 434"/>
                <a:gd name="T113" fmla="*/ 2147483647 h 502"/>
                <a:gd name="T114" fmla="*/ 2147483647 w 434"/>
                <a:gd name="T115" fmla="*/ 2147483647 h 502"/>
                <a:gd name="T116" fmla="*/ 2147483647 w 434"/>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502"/>
                <a:gd name="T179" fmla="*/ 434 w 434"/>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4" name="Freeform 259"/>
            <p:cNvSpPr/>
            <p:nvPr/>
          </p:nvSpPr>
          <p:spPr bwMode="auto">
            <a:xfrm>
              <a:off x="6649998" y="3751263"/>
              <a:ext cx="74952" cy="45133"/>
            </a:xfrm>
            <a:custGeom>
              <a:avLst/>
              <a:gdLst>
                <a:gd name="T0" fmla="*/ 2147483647 w 50"/>
                <a:gd name="T1" fmla="*/ 2147483647 h 28"/>
                <a:gd name="T2" fmla="*/ 2147483647 w 50"/>
                <a:gd name="T3" fmla="*/ 2147483647 h 28"/>
                <a:gd name="T4" fmla="*/ 2147483647 w 50"/>
                <a:gd name="T5" fmla="*/ 2147483647 h 28"/>
                <a:gd name="T6" fmla="*/ 2147483647 w 50"/>
                <a:gd name="T7" fmla="*/ 2147483647 h 28"/>
                <a:gd name="T8" fmla="*/ 2147483647 w 50"/>
                <a:gd name="T9" fmla="*/ 0 h 28"/>
                <a:gd name="T10" fmla="*/ 2147483647 w 50"/>
                <a:gd name="T11" fmla="*/ 2147483647 h 28"/>
                <a:gd name="T12" fmla="*/ 2147483647 w 50"/>
                <a:gd name="T13" fmla="*/ 2147483647 h 28"/>
                <a:gd name="T14" fmla="*/ 2147483647 w 50"/>
                <a:gd name="T15" fmla="*/ 2147483647 h 28"/>
                <a:gd name="T16" fmla="*/ 0 w 50"/>
                <a:gd name="T17" fmla="*/ 2147483647 h 28"/>
                <a:gd name="T18" fmla="*/ 2147483647 w 50"/>
                <a:gd name="T19" fmla="*/ 2147483647 h 28"/>
                <a:gd name="T20" fmla="*/ 2147483647 w 50"/>
                <a:gd name="T21" fmla="*/ 2147483647 h 28"/>
                <a:gd name="T22" fmla="*/ 2147483647 w 50"/>
                <a:gd name="T23" fmla="*/ 2147483647 h 28"/>
                <a:gd name="T24" fmla="*/ 2147483647 w 50"/>
                <a:gd name="T25" fmla="*/ 2147483647 h 28"/>
                <a:gd name="T26" fmla="*/ 2147483647 w 50"/>
                <a:gd name="T27" fmla="*/ 2147483647 h 28"/>
                <a:gd name="T28" fmla="*/ 2147483647 w 50"/>
                <a:gd name="T29" fmla="*/ 2147483647 h 28"/>
                <a:gd name="T30" fmla="*/ 2147483647 w 50"/>
                <a:gd name="T31" fmla="*/ 2147483647 h 28"/>
                <a:gd name="T32" fmla="*/ 2147483647 w 50"/>
                <a:gd name="T33" fmla="*/ 2147483647 h 28"/>
                <a:gd name="T34" fmla="*/ 2147483647 w 5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8"/>
                <a:gd name="T56" fmla="*/ 50 w 5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5" name="Freeform 260"/>
            <p:cNvSpPr/>
            <p:nvPr/>
          </p:nvSpPr>
          <p:spPr bwMode="auto">
            <a:xfrm>
              <a:off x="6447051" y="3691528"/>
              <a:ext cx="192570" cy="110178"/>
            </a:xfrm>
            <a:custGeom>
              <a:avLst/>
              <a:gdLst>
                <a:gd name="T0" fmla="*/ 2147483647 w 132"/>
                <a:gd name="T1" fmla="*/ 2147483647 h 70"/>
                <a:gd name="T2" fmla="*/ 2147483647 w 132"/>
                <a:gd name="T3" fmla="*/ 2147483647 h 70"/>
                <a:gd name="T4" fmla="*/ 2147483647 w 132"/>
                <a:gd name="T5" fmla="*/ 2147483647 h 70"/>
                <a:gd name="T6" fmla="*/ 2147483647 w 132"/>
                <a:gd name="T7" fmla="*/ 2147483647 h 70"/>
                <a:gd name="T8" fmla="*/ 2147483647 w 132"/>
                <a:gd name="T9" fmla="*/ 2147483647 h 70"/>
                <a:gd name="T10" fmla="*/ 2147483647 w 132"/>
                <a:gd name="T11" fmla="*/ 2147483647 h 70"/>
                <a:gd name="T12" fmla="*/ 2147483647 w 132"/>
                <a:gd name="T13" fmla="*/ 2147483647 h 70"/>
                <a:gd name="T14" fmla="*/ 2147483647 w 132"/>
                <a:gd name="T15" fmla="*/ 2147483647 h 70"/>
                <a:gd name="T16" fmla="*/ 2147483647 w 132"/>
                <a:gd name="T17" fmla="*/ 2147483647 h 70"/>
                <a:gd name="T18" fmla="*/ 2147483647 w 132"/>
                <a:gd name="T19" fmla="*/ 2147483647 h 70"/>
                <a:gd name="T20" fmla="*/ 2147483647 w 132"/>
                <a:gd name="T21" fmla="*/ 2147483647 h 70"/>
                <a:gd name="T22" fmla="*/ 2147483647 w 132"/>
                <a:gd name="T23" fmla="*/ 2147483647 h 70"/>
                <a:gd name="T24" fmla="*/ 2147483647 w 132"/>
                <a:gd name="T25" fmla="*/ 2147483647 h 70"/>
                <a:gd name="T26" fmla="*/ 2147483647 w 132"/>
                <a:gd name="T27" fmla="*/ 2147483647 h 70"/>
                <a:gd name="T28" fmla="*/ 2147483647 w 132"/>
                <a:gd name="T29" fmla="*/ 2147483647 h 70"/>
                <a:gd name="T30" fmla="*/ 2147483647 w 132"/>
                <a:gd name="T31" fmla="*/ 0 h 70"/>
                <a:gd name="T32" fmla="*/ 2147483647 w 132"/>
                <a:gd name="T33" fmla="*/ 0 h 70"/>
                <a:gd name="T34" fmla="*/ 2147483647 w 132"/>
                <a:gd name="T35" fmla="*/ 2147483647 h 70"/>
                <a:gd name="T36" fmla="*/ 2147483647 w 132"/>
                <a:gd name="T37" fmla="*/ 2147483647 h 70"/>
                <a:gd name="T38" fmla="*/ 2147483647 w 132"/>
                <a:gd name="T39" fmla="*/ 2147483647 h 70"/>
                <a:gd name="T40" fmla="*/ 2147483647 w 132"/>
                <a:gd name="T41" fmla="*/ 2147483647 h 70"/>
                <a:gd name="T42" fmla="*/ 2147483647 w 132"/>
                <a:gd name="T43" fmla="*/ 2147483647 h 70"/>
                <a:gd name="T44" fmla="*/ 0 w 132"/>
                <a:gd name="T45" fmla="*/ 2147483647 h 70"/>
                <a:gd name="T46" fmla="*/ 2147483647 w 132"/>
                <a:gd name="T47" fmla="*/ 2147483647 h 70"/>
                <a:gd name="T48" fmla="*/ 2147483647 w 132"/>
                <a:gd name="T49" fmla="*/ 2147483647 h 70"/>
                <a:gd name="T50" fmla="*/ 2147483647 w 132"/>
                <a:gd name="T51" fmla="*/ 2147483647 h 70"/>
                <a:gd name="T52" fmla="*/ 2147483647 w 132"/>
                <a:gd name="T53" fmla="*/ 2147483647 h 70"/>
                <a:gd name="T54" fmla="*/ 2147483647 w 132"/>
                <a:gd name="T55" fmla="*/ 2147483647 h 70"/>
                <a:gd name="T56" fmla="*/ 2147483647 w 132"/>
                <a:gd name="T57" fmla="*/ 2147483647 h 70"/>
                <a:gd name="T58" fmla="*/ 2147483647 w 132"/>
                <a:gd name="T59" fmla="*/ 2147483647 h 70"/>
                <a:gd name="T60" fmla="*/ 2147483647 w 132"/>
                <a:gd name="T61" fmla="*/ 2147483647 h 70"/>
                <a:gd name="T62" fmla="*/ 2147483647 w 132"/>
                <a:gd name="T63" fmla="*/ 2147483647 h 70"/>
                <a:gd name="T64" fmla="*/ 2147483647 w 132"/>
                <a:gd name="T65" fmla="*/ 2147483647 h 70"/>
                <a:gd name="T66" fmla="*/ 2147483647 w 132"/>
                <a:gd name="T67" fmla="*/ 2147483647 h 70"/>
                <a:gd name="T68" fmla="*/ 2147483647 w 132"/>
                <a:gd name="T69" fmla="*/ 2147483647 h 70"/>
                <a:gd name="T70" fmla="*/ 2147483647 w 132"/>
                <a:gd name="T71" fmla="*/ 2147483647 h 70"/>
                <a:gd name="T72" fmla="*/ 2147483647 w 132"/>
                <a:gd name="T73" fmla="*/ 2147483647 h 70"/>
                <a:gd name="T74" fmla="*/ 2147483647 w 132"/>
                <a:gd name="T75" fmla="*/ 2147483647 h 70"/>
                <a:gd name="T76" fmla="*/ 2147483647 w 132"/>
                <a:gd name="T77" fmla="*/ 2147483647 h 70"/>
                <a:gd name="T78" fmla="*/ 2147483647 w 132"/>
                <a:gd name="T79" fmla="*/ 2147483647 h 70"/>
                <a:gd name="T80" fmla="*/ 2147483647 w 132"/>
                <a:gd name="T81" fmla="*/ 2147483647 h 70"/>
                <a:gd name="T82" fmla="*/ 2147483647 w 132"/>
                <a:gd name="T83" fmla="*/ 2147483647 h 70"/>
                <a:gd name="T84" fmla="*/ 2147483647 w 132"/>
                <a:gd name="T85" fmla="*/ 2147483647 h 70"/>
                <a:gd name="T86" fmla="*/ 2147483647 w 132"/>
                <a:gd name="T87" fmla="*/ 2147483647 h 70"/>
                <a:gd name="T88" fmla="*/ 2147483647 w 132"/>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70"/>
                <a:gd name="T137" fmla="*/ 132 w 13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6" name="Freeform 261"/>
            <p:cNvSpPr/>
            <p:nvPr/>
          </p:nvSpPr>
          <p:spPr bwMode="auto">
            <a:xfrm>
              <a:off x="6004256" y="3499049"/>
              <a:ext cx="351698" cy="382303"/>
            </a:xfrm>
            <a:custGeom>
              <a:avLst/>
              <a:gdLst>
                <a:gd name="T0" fmla="*/ 2147483647 w 240"/>
                <a:gd name="T1" fmla="*/ 2147483647 h 242"/>
                <a:gd name="T2" fmla="*/ 2147483647 w 240"/>
                <a:gd name="T3" fmla="*/ 2147483647 h 242"/>
                <a:gd name="T4" fmla="*/ 2147483647 w 240"/>
                <a:gd name="T5" fmla="*/ 2147483647 h 242"/>
                <a:gd name="T6" fmla="*/ 2147483647 w 240"/>
                <a:gd name="T7" fmla="*/ 2147483647 h 242"/>
                <a:gd name="T8" fmla="*/ 2147483647 w 240"/>
                <a:gd name="T9" fmla="*/ 2147483647 h 242"/>
                <a:gd name="T10" fmla="*/ 2147483647 w 240"/>
                <a:gd name="T11" fmla="*/ 2147483647 h 242"/>
                <a:gd name="T12" fmla="*/ 2147483647 w 240"/>
                <a:gd name="T13" fmla="*/ 2147483647 h 242"/>
                <a:gd name="T14" fmla="*/ 2147483647 w 240"/>
                <a:gd name="T15" fmla="*/ 2147483647 h 242"/>
                <a:gd name="T16" fmla="*/ 2147483647 w 240"/>
                <a:gd name="T17" fmla="*/ 2147483647 h 242"/>
                <a:gd name="T18" fmla="*/ 2147483647 w 240"/>
                <a:gd name="T19" fmla="*/ 2147483647 h 242"/>
                <a:gd name="T20" fmla="*/ 2147483647 w 240"/>
                <a:gd name="T21" fmla="*/ 2147483647 h 242"/>
                <a:gd name="T22" fmla="*/ 2147483647 w 240"/>
                <a:gd name="T23" fmla="*/ 2147483647 h 242"/>
                <a:gd name="T24" fmla="*/ 2147483647 w 240"/>
                <a:gd name="T25" fmla="*/ 2147483647 h 242"/>
                <a:gd name="T26" fmla="*/ 2147483647 w 240"/>
                <a:gd name="T27" fmla="*/ 2147483647 h 242"/>
                <a:gd name="T28" fmla="*/ 2147483647 w 240"/>
                <a:gd name="T29" fmla="*/ 2147483647 h 242"/>
                <a:gd name="T30" fmla="*/ 2147483647 w 240"/>
                <a:gd name="T31" fmla="*/ 2147483647 h 242"/>
                <a:gd name="T32" fmla="*/ 2147483647 w 240"/>
                <a:gd name="T33" fmla="*/ 2147483647 h 242"/>
                <a:gd name="T34" fmla="*/ 2147483647 w 240"/>
                <a:gd name="T35" fmla="*/ 2147483647 h 242"/>
                <a:gd name="T36" fmla="*/ 0 w 240"/>
                <a:gd name="T37" fmla="*/ 2147483647 h 242"/>
                <a:gd name="T38" fmla="*/ 2147483647 w 240"/>
                <a:gd name="T39" fmla="*/ 2147483647 h 242"/>
                <a:gd name="T40" fmla="*/ 2147483647 w 240"/>
                <a:gd name="T41" fmla="*/ 2147483647 h 242"/>
                <a:gd name="T42" fmla="*/ 2147483647 w 240"/>
                <a:gd name="T43" fmla="*/ 2147483647 h 242"/>
                <a:gd name="T44" fmla="*/ 2147483647 w 240"/>
                <a:gd name="T45" fmla="*/ 2147483647 h 242"/>
                <a:gd name="T46" fmla="*/ 2147483647 w 240"/>
                <a:gd name="T47" fmla="*/ 2147483647 h 242"/>
                <a:gd name="T48" fmla="*/ 2147483647 w 240"/>
                <a:gd name="T49" fmla="*/ 2147483647 h 242"/>
                <a:gd name="T50" fmla="*/ 2147483647 w 240"/>
                <a:gd name="T51" fmla="*/ 2147483647 h 242"/>
                <a:gd name="T52" fmla="*/ 2147483647 w 240"/>
                <a:gd name="T53" fmla="*/ 2147483647 h 242"/>
                <a:gd name="T54" fmla="*/ 2147483647 w 240"/>
                <a:gd name="T55" fmla="*/ 2147483647 h 242"/>
                <a:gd name="T56" fmla="*/ 2147483647 w 240"/>
                <a:gd name="T57" fmla="*/ 2147483647 h 242"/>
                <a:gd name="T58" fmla="*/ 2147483647 w 240"/>
                <a:gd name="T59" fmla="*/ 2147483647 h 242"/>
                <a:gd name="T60" fmla="*/ 2147483647 w 240"/>
                <a:gd name="T61" fmla="*/ 2147483647 h 242"/>
                <a:gd name="T62" fmla="*/ 2147483647 w 240"/>
                <a:gd name="T63" fmla="*/ 2147483647 h 242"/>
                <a:gd name="T64" fmla="*/ 2147483647 w 240"/>
                <a:gd name="T65" fmla="*/ 2147483647 h 242"/>
                <a:gd name="T66" fmla="*/ 2147483647 w 240"/>
                <a:gd name="T67" fmla="*/ 2147483647 h 242"/>
                <a:gd name="T68" fmla="*/ 2147483647 w 240"/>
                <a:gd name="T69" fmla="*/ 2147483647 h 242"/>
                <a:gd name="T70" fmla="*/ 2147483647 w 240"/>
                <a:gd name="T71" fmla="*/ 2147483647 h 242"/>
                <a:gd name="T72" fmla="*/ 2147483647 w 240"/>
                <a:gd name="T73" fmla="*/ 2147483647 h 242"/>
                <a:gd name="T74" fmla="*/ 2147483647 w 240"/>
                <a:gd name="T75" fmla="*/ 2147483647 h 242"/>
                <a:gd name="T76" fmla="*/ 2147483647 w 240"/>
                <a:gd name="T77" fmla="*/ 2147483647 h 242"/>
                <a:gd name="T78" fmla="*/ 2147483647 w 240"/>
                <a:gd name="T79" fmla="*/ 2147483647 h 242"/>
                <a:gd name="T80" fmla="*/ 2147483647 w 240"/>
                <a:gd name="T81" fmla="*/ 2147483647 h 242"/>
                <a:gd name="T82" fmla="*/ 2147483647 w 240"/>
                <a:gd name="T83" fmla="*/ 2147483647 h 242"/>
                <a:gd name="T84" fmla="*/ 2147483647 w 240"/>
                <a:gd name="T85" fmla="*/ 2147483647 h 242"/>
                <a:gd name="T86" fmla="*/ 2147483647 w 240"/>
                <a:gd name="T87" fmla="*/ 2147483647 h 242"/>
                <a:gd name="T88" fmla="*/ 2147483647 w 240"/>
                <a:gd name="T89" fmla="*/ 2147483647 h 242"/>
                <a:gd name="T90" fmla="*/ 2147483647 w 240"/>
                <a:gd name="T91" fmla="*/ 2147483647 h 242"/>
                <a:gd name="T92" fmla="*/ 2147483647 w 240"/>
                <a:gd name="T93" fmla="*/ 2147483647 h 242"/>
                <a:gd name="T94" fmla="*/ 2147483647 w 240"/>
                <a:gd name="T95" fmla="*/ 2147483647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242"/>
                <a:gd name="T146" fmla="*/ 240 w 240"/>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2" name="Freeform 262"/>
            <p:cNvSpPr/>
            <p:nvPr/>
          </p:nvSpPr>
          <p:spPr bwMode="auto">
            <a:xfrm>
              <a:off x="5981194" y="3449934"/>
              <a:ext cx="292890" cy="266815"/>
            </a:xfrm>
            <a:custGeom>
              <a:avLst/>
              <a:gdLst>
                <a:gd name="T0" fmla="*/ 2147483647 w 200"/>
                <a:gd name="T1" fmla="*/ 2147483647 h 168"/>
                <a:gd name="T2" fmla="*/ 2147483647 w 200"/>
                <a:gd name="T3" fmla="*/ 2147483647 h 168"/>
                <a:gd name="T4" fmla="*/ 2147483647 w 200"/>
                <a:gd name="T5" fmla="*/ 2147483647 h 168"/>
                <a:gd name="T6" fmla="*/ 2147483647 w 200"/>
                <a:gd name="T7" fmla="*/ 2147483647 h 168"/>
                <a:gd name="T8" fmla="*/ 2147483647 w 200"/>
                <a:gd name="T9" fmla="*/ 0 h 168"/>
                <a:gd name="T10" fmla="*/ 2147483647 w 200"/>
                <a:gd name="T11" fmla="*/ 2147483647 h 168"/>
                <a:gd name="T12" fmla="*/ 2147483647 w 200"/>
                <a:gd name="T13" fmla="*/ 2147483647 h 168"/>
                <a:gd name="T14" fmla="*/ 2147483647 w 200"/>
                <a:gd name="T15" fmla="*/ 2147483647 h 168"/>
                <a:gd name="T16" fmla="*/ 2147483647 w 200"/>
                <a:gd name="T17" fmla="*/ 2147483647 h 168"/>
                <a:gd name="T18" fmla="*/ 2147483647 w 200"/>
                <a:gd name="T19" fmla="*/ 2147483647 h 168"/>
                <a:gd name="T20" fmla="*/ 2147483647 w 200"/>
                <a:gd name="T21" fmla="*/ 2147483647 h 168"/>
                <a:gd name="T22" fmla="*/ 2147483647 w 200"/>
                <a:gd name="T23" fmla="*/ 2147483647 h 168"/>
                <a:gd name="T24" fmla="*/ 2147483647 w 200"/>
                <a:gd name="T25" fmla="*/ 2147483647 h 168"/>
                <a:gd name="T26" fmla="*/ 2147483647 w 200"/>
                <a:gd name="T27" fmla="*/ 2147483647 h 168"/>
                <a:gd name="T28" fmla="*/ 0 w 200"/>
                <a:gd name="T29" fmla="*/ 2147483647 h 168"/>
                <a:gd name="T30" fmla="*/ 2147483647 w 200"/>
                <a:gd name="T31" fmla="*/ 2147483647 h 168"/>
                <a:gd name="T32" fmla="*/ 2147483647 w 200"/>
                <a:gd name="T33" fmla="*/ 2147483647 h 168"/>
                <a:gd name="T34" fmla="*/ 2147483647 w 200"/>
                <a:gd name="T35" fmla="*/ 2147483647 h 168"/>
                <a:gd name="T36" fmla="*/ 2147483647 w 200"/>
                <a:gd name="T37" fmla="*/ 2147483647 h 168"/>
                <a:gd name="T38" fmla="*/ 2147483647 w 200"/>
                <a:gd name="T39" fmla="*/ 2147483647 h 168"/>
                <a:gd name="T40" fmla="*/ 2147483647 w 200"/>
                <a:gd name="T41" fmla="*/ 2147483647 h 168"/>
                <a:gd name="T42" fmla="*/ 2147483647 w 200"/>
                <a:gd name="T43" fmla="*/ 2147483647 h 168"/>
                <a:gd name="T44" fmla="*/ 2147483647 w 200"/>
                <a:gd name="T45" fmla="*/ 2147483647 h 168"/>
                <a:gd name="T46" fmla="*/ 2147483647 w 200"/>
                <a:gd name="T47" fmla="*/ 2147483647 h 168"/>
                <a:gd name="T48" fmla="*/ 2147483647 w 200"/>
                <a:gd name="T49" fmla="*/ 2147483647 h 168"/>
                <a:gd name="T50" fmla="*/ 2147483647 w 200"/>
                <a:gd name="T51" fmla="*/ 2147483647 h 168"/>
                <a:gd name="T52" fmla="*/ 2147483647 w 200"/>
                <a:gd name="T53" fmla="*/ 2147483647 h 168"/>
                <a:gd name="T54" fmla="*/ 2147483647 w 200"/>
                <a:gd name="T55" fmla="*/ 2147483647 h 168"/>
                <a:gd name="T56" fmla="*/ 2147483647 w 200"/>
                <a:gd name="T57" fmla="*/ 2147483647 h 168"/>
                <a:gd name="T58" fmla="*/ 2147483647 w 200"/>
                <a:gd name="T59" fmla="*/ 2147483647 h 168"/>
                <a:gd name="T60" fmla="*/ 2147483647 w 200"/>
                <a:gd name="T61" fmla="*/ 2147483647 h 168"/>
                <a:gd name="T62" fmla="*/ 2147483647 w 200"/>
                <a:gd name="T63" fmla="*/ 2147483647 h 168"/>
                <a:gd name="T64" fmla="*/ 2147483647 w 200"/>
                <a:gd name="T65" fmla="*/ 2147483647 h 168"/>
                <a:gd name="T66" fmla="*/ 2147483647 w 200"/>
                <a:gd name="T67" fmla="*/ 2147483647 h 168"/>
                <a:gd name="T68" fmla="*/ 2147483647 w 200"/>
                <a:gd name="T69" fmla="*/ 2147483647 h 168"/>
                <a:gd name="T70" fmla="*/ 2147483647 w 200"/>
                <a:gd name="T71" fmla="*/ 2147483647 h 168"/>
                <a:gd name="T72" fmla="*/ 2147483647 w 200"/>
                <a:gd name="T73" fmla="*/ 2147483647 h 168"/>
                <a:gd name="T74" fmla="*/ 2147483647 w 200"/>
                <a:gd name="T75" fmla="*/ 2147483647 h 168"/>
                <a:gd name="T76" fmla="*/ 2147483647 w 200"/>
                <a:gd name="T77" fmla="*/ 2147483647 h 168"/>
                <a:gd name="T78" fmla="*/ 2147483647 w 200"/>
                <a:gd name="T79" fmla="*/ 2147483647 h 168"/>
                <a:gd name="T80" fmla="*/ 2147483647 w 200"/>
                <a:gd name="T81" fmla="*/ 2147483647 h 168"/>
                <a:gd name="T82" fmla="*/ 2147483647 w 200"/>
                <a:gd name="T83" fmla="*/ 2147483647 h 168"/>
                <a:gd name="T84" fmla="*/ 2147483647 w 200"/>
                <a:gd name="T85" fmla="*/ 2147483647 h 168"/>
                <a:gd name="T86" fmla="*/ 2147483647 w 200"/>
                <a:gd name="T87" fmla="*/ 2147483647 h 168"/>
                <a:gd name="T88" fmla="*/ 2147483647 w 200"/>
                <a:gd name="T89" fmla="*/ 2147483647 h 168"/>
                <a:gd name="T90" fmla="*/ 2147483647 w 200"/>
                <a:gd name="T91" fmla="*/ 2147483647 h 168"/>
                <a:gd name="T92" fmla="*/ 2147483647 w 200"/>
                <a:gd name="T93" fmla="*/ 2147483647 h 1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
                <a:gd name="T142" fmla="*/ 0 h 168"/>
                <a:gd name="T143" fmla="*/ 200 w 200"/>
                <a:gd name="T144" fmla="*/ 168 h 1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3" name="Freeform 263"/>
            <p:cNvSpPr/>
            <p:nvPr/>
          </p:nvSpPr>
          <p:spPr bwMode="auto">
            <a:xfrm>
              <a:off x="6428601" y="3067631"/>
              <a:ext cx="704550" cy="294693"/>
            </a:xfrm>
            <a:custGeom>
              <a:avLst/>
              <a:gdLst>
                <a:gd name="T0" fmla="*/ 2147483647 w 482"/>
                <a:gd name="T1" fmla="*/ 2147483647 h 186"/>
                <a:gd name="T2" fmla="*/ 2147483647 w 482"/>
                <a:gd name="T3" fmla="*/ 2147483647 h 186"/>
                <a:gd name="T4" fmla="*/ 2147483647 w 482"/>
                <a:gd name="T5" fmla="*/ 2147483647 h 186"/>
                <a:gd name="T6" fmla="*/ 2147483647 w 482"/>
                <a:gd name="T7" fmla="*/ 2147483647 h 186"/>
                <a:gd name="T8" fmla="*/ 2147483647 w 482"/>
                <a:gd name="T9" fmla="*/ 2147483647 h 186"/>
                <a:gd name="T10" fmla="*/ 2147483647 w 482"/>
                <a:gd name="T11" fmla="*/ 2147483647 h 186"/>
                <a:gd name="T12" fmla="*/ 2147483647 w 482"/>
                <a:gd name="T13" fmla="*/ 2147483647 h 186"/>
                <a:gd name="T14" fmla="*/ 2147483647 w 482"/>
                <a:gd name="T15" fmla="*/ 2147483647 h 186"/>
                <a:gd name="T16" fmla="*/ 2147483647 w 482"/>
                <a:gd name="T17" fmla="*/ 2147483647 h 186"/>
                <a:gd name="T18" fmla="*/ 2147483647 w 482"/>
                <a:gd name="T19" fmla="*/ 2147483647 h 186"/>
                <a:gd name="T20" fmla="*/ 2147483647 w 482"/>
                <a:gd name="T21" fmla="*/ 2147483647 h 186"/>
                <a:gd name="T22" fmla="*/ 2147483647 w 482"/>
                <a:gd name="T23" fmla="*/ 2147483647 h 186"/>
                <a:gd name="T24" fmla="*/ 2147483647 w 482"/>
                <a:gd name="T25" fmla="*/ 2147483647 h 186"/>
                <a:gd name="T26" fmla="*/ 2147483647 w 482"/>
                <a:gd name="T27" fmla="*/ 2147483647 h 186"/>
                <a:gd name="T28" fmla="*/ 2147483647 w 482"/>
                <a:gd name="T29" fmla="*/ 2147483647 h 186"/>
                <a:gd name="T30" fmla="*/ 2147483647 w 482"/>
                <a:gd name="T31" fmla="*/ 2147483647 h 186"/>
                <a:gd name="T32" fmla="*/ 2147483647 w 482"/>
                <a:gd name="T33" fmla="*/ 2147483647 h 186"/>
                <a:gd name="T34" fmla="*/ 2147483647 w 482"/>
                <a:gd name="T35" fmla="*/ 2147483647 h 186"/>
                <a:gd name="T36" fmla="*/ 2147483647 w 482"/>
                <a:gd name="T37" fmla="*/ 2147483647 h 186"/>
                <a:gd name="T38" fmla="*/ 2147483647 w 482"/>
                <a:gd name="T39" fmla="*/ 2147483647 h 186"/>
                <a:gd name="T40" fmla="*/ 2147483647 w 482"/>
                <a:gd name="T41" fmla="*/ 2147483647 h 186"/>
                <a:gd name="T42" fmla="*/ 2147483647 w 482"/>
                <a:gd name="T43" fmla="*/ 2147483647 h 186"/>
                <a:gd name="T44" fmla="*/ 2147483647 w 482"/>
                <a:gd name="T45" fmla="*/ 2147483647 h 186"/>
                <a:gd name="T46" fmla="*/ 2147483647 w 482"/>
                <a:gd name="T47" fmla="*/ 2147483647 h 186"/>
                <a:gd name="T48" fmla="*/ 2147483647 w 482"/>
                <a:gd name="T49" fmla="*/ 2147483647 h 186"/>
                <a:gd name="T50" fmla="*/ 2147483647 w 482"/>
                <a:gd name="T51" fmla="*/ 2147483647 h 186"/>
                <a:gd name="T52" fmla="*/ 2147483647 w 482"/>
                <a:gd name="T53" fmla="*/ 2147483647 h 186"/>
                <a:gd name="T54" fmla="*/ 2147483647 w 482"/>
                <a:gd name="T55" fmla="*/ 2147483647 h 186"/>
                <a:gd name="T56" fmla="*/ 2147483647 w 482"/>
                <a:gd name="T57" fmla="*/ 2147483647 h 186"/>
                <a:gd name="T58" fmla="*/ 2147483647 w 482"/>
                <a:gd name="T59" fmla="*/ 2147483647 h 186"/>
                <a:gd name="T60" fmla="*/ 2147483647 w 482"/>
                <a:gd name="T61" fmla="*/ 2147483647 h 186"/>
                <a:gd name="T62" fmla="*/ 2147483647 w 482"/>
                <a:gd name="T63" fmla="*/ 2147483647 h 186"/>
                <a:gd name="T64" fmla="*/ 2147483647 w 482"/>
                <a:gd name="T65" fmla="*/ 2147483647 h 186"/>
                <a:gd name="T66" fmla="*/ 2147483647 w 482"/>
                <a:gd name="T67" fmla="*/ 2147483647 h 186"/>
                <a:gd name="T68" fmla="*/ 2147483647 w 482"/>
                <a:gd name="T69" fmla="*/ 2147483647 h 186"/>
                <a:gd name="T70" fmla="*/ 2147483647 w 482"/>
                <a:gd name="T71" fmla="*/ 2147483647 h 186"/>
                <a:gd name="T72" fmla="*/ 2147483647 w 482"/>
                <a:gd name="T73" fmla="*/ 2147483647 h 186"/>
                <a:gd name="T74" fmla="*/ 2147483647 w 482"/>
                <a:gd name="T75" fmla="*/ 2147483647 h 186"/>
                <a:gd name="T76" fmla="*/ 2147483647 w 482"/>
                <a:gd name="T77" fmla="*/ 2147483647 h 186"/>
                <a:gd name="T78" fmla="*/ 2147483647 w 482"/>
                <a:gd name="T79" fmla="*/ 2147483647 h 186"/>
                <a:gd name="T80" fmla="*/ 2147483647 w 482"/>
                <a:gd name="T81" fmla="*/ 2147483647 h 186"/>
                <a:gd name="T82" fmla="*/ 2147483647 w 482"/>
                <a:gd name="T83" fmla="*/ 2147483647 h 186"/>
                <a:gd name="T84" fmla="*/ 2147483647 w 482"/>
                <a:gd name="T85" fmla="*/ 2147483647 h 186"/>
                <a:gd name="T86" fmla="*/ 2147483647 w 482"/>
                <a:gd name="T87" fmla="*/ 2147483647 h 186"/>
                <a:gd name="T88" fmla="*/ 2147483647 w 482"/>
                <a:gd name="T89" fmla="*/ 2147483647 h 186"/>
                <a:gd name="T90" fmla="*/ 2147483647 w 482"/>
                <a:gd name="T91" fmla="*/ 2147483647 h 186"/>
                <a:gd name="T92" fmla="*/ 2147483647 w 482"/>
                <a:gd name="T93" fmla="*/ 2147483647 h 186"/>
                <a:gd name="T94" fmla="*/ 2147483647 w 482"/>
                <a:gd name="T95" fmla="*/ 2147483647 h 186"/>
                <a:gd name="T96" fmla="*/ 2147483647 w 482"/>
                <a:gd name="T97" fmla="*/ 2147483647 h 186"/>
                <a:gd name="T98" fmla="*/ 2147483647 w 482"/>
                <a:gd name="T99" fmla="*/ 0 h 186"/>
                <a:gd name="T100" fmla="*/ 2147483647 w 482"/>
                <a:gd name="T101" fmla="*/ 2147483647 h 186"/>
                <a:gd name="T102" fmla="*/ 2147483647 w 482"/>
                <a:gd name="T103" fmla="*/ 2147483647 h 186"/>
                <a:gd name="T104" fmla="*/ 2147483647 w 482"/>
                <a:gd name="T105" fmla="*/ 2147483647 h 186"/>
                <a:gd name="T106" fmla="*/ 2147483647 w 482"/>
                <a:gd name="T107" fmla="*/ 2147483647 h 186"/>
                <a:gd name="T108" fmla="*/ 2147483647 w 482"/>
                <a:gd name="T109" fmla="*/ 2147483647 h 186"/>
                <a:gd name="T110" fmla="*/ 2147483647 w 482"/>
                <a:gd name="T111" fmla="*/ 2147483647 h 186"/>
                <a:gd name="T112" fmla="*/ 2147483647 w 482"/>
                <a:gd name="T113" fmla="*/ 2147483647 h 186"/>
                <a:gd name="T114" fmla="*/ 2147483647 w 482"/>
                <a:gd name="T115" fmla="*/ 2147483647 h 186"/>
                <a:gd name="T116" fmla="*/ 2147483647 w 482"/>
                <a:gd name="T117" fmla="*/ 2147483647 h 186"/>
                <a:gd name="T118" fmla="*/ 2147483647 w 482"/>
                <a:gd name="T119" fmla="*/ 2147483647 h 186"/>
                <a:gd name="T120" fmla="*/ 2147483647 w 482"/>
                <a:gd name="T121" fmla="*/ 2147483647 h 186"/>
                <a:gd name="T122" fmla="*/ 2147483647 w 482"/>
                <a:gd name="T123" fmla="*/ 2147483647 h 186"/>
                <a:gd name="T124" fmla="*/ 0 w 482"/>
                <a:gd name="T125" fmla="*/ 214748364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186"/>
                <a:gd name="T191" fmla="*/ 482 w 482"/>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4" name="Freeform 264"/>
            <p:cNvSpPr/>
            <p:nvPr/>
          </p:nvSpPr>
          <p:spPr bwMode="auto">
            <a:xfrm>
              <a:off x="7326873" y="3321172"/>
              <a:ext cx="110698" cy="144691"/>
            </a:xfrm>
            <a:custGeom>
              <a:avLst/>
              <a:gdLst>
                <a:gd name="T0" fmla="*/ 2147483647 w 76"/>
                <a:gd name="T1" fmla="*/ 2147483647 h 92"/>
                <a:gd name="T2" fmla="*/ 2147483647 w 76"/>
                <a:gd name="T3" fmla="*/ 2147483647 h 92"/>
                <a:gd name="T4" fmla="*/ 2147483647 w 76"/>
                <a:gd name="T5" fmla="*/ 2147483647 h 92"/>
                <a:gd name="T6" fmla="*/ 2147483647 w 76"/>
                <a:gd name="T7" fmla="*/ 2147483647 h 92"/>
                <a:gd name="T8" fmla="*/ 2147483647 w 76"/>
                <a:gd name="T9" fmla="*/ 2147483647 h 92"/>
                <a:gd name="T10" fmla="*/ 2147483647 w 76"/>
                <a:gd name="T11" fmla="*/ 2147483647 h 92"/>
                <a:gd name="T12" fmla="*/ 2147483647 w 76"/>
                <a:gd name="T13" fmla="*/ 2147483647 h 92"/>
                <a:gd name="T14" fmla="*/ 2147483647 w 76"/>
                <a:gd name="T15" fmla="*/ 2147483647 h 92"/>
                <a:gd name="T16" fmla="*/ 2147483647 w 76"/>
                <a:gd name="T17" fmla="*/ 2147483647 h 92"/>
                <a:gd name="T18" fmla="*/ 2147483647 w 76"/>
                <a:gd name="T19" fmla="*/ 2147483647 h 92"/>
                <a:gd name="T20" fmla="*/ 2147483647 w 76"/>
                <a:gd name="T21" fmla="*/ 2147483647 h 92"/>
                <a:gd name="T22" fmla="*/ 2147483647 w 76"/>
                <a:gd name="T23" fmla="*/ 2147483647 h 92"/>
                <a:gd name="T24" fmla="*/ 2147483647 w 76"/>
                <a:gd name="T25" fmla="*/ 2147483647 h 92"/>
                <a:gd name="T26" fmla="*/ 2147483647 w 76"/>
                <a:gd name="T27" fmla="*/ 2147483647 h 92"/>
                <a:gd name="T28" fmla="*/ 2147483647 w 76"/>
                <a:gd name="T29" fmla="*/ 2147483647 h 92"/>
                <a:gd name="T30" fmla="*/ 2147483647 w 76"/>
                <a:gd name="T31" fmla="*/ 0 h 92"/>
                <a:gd name="T32" fmla="*/ 2147483647 w 76"/>
                <a:gd name="T33" fmla="*/ 2147483647 h 92"/>
                <a:gd name="T34" fmla="*/ 2147483647 w 76"/>
                <a:gd name="T35" fmla="*/ 2147483647 h 92"/>
                <a:gd name="T36" fmla="*/ 2147483647 w 76"/>
                <a:gd name="T37" fmla="*/ 2147483647 h 92"/>
                <a:gd name="T38" fmla="*/ 2147483647 w 76"/>
                <a:gd name="T39" fmla="*/ 2147483647 h 92"/>
                <a:gd name="T40" fmla="*/ 2147483647 w 76"/>
                <a:gd name="T41" fmla="*/ 2147483647 h 92"/>
                <a:gd name="T42" fmla="*/ 2147483647 w 76"/>
                <a:gd name="T43" fmla="*/ 2147483647 h 92"/>
                <a:gd name="T44" fmla="*/ 2147483647 w 76"/>
                <a:gd name="T45" fmla="*/ 2147483647 h 92"/>
                <a:gd name="T46" fmla="*/ 2147483647 w 76"/>
                <a:gd name="T47" fmla="*/ 2147483647 h 92"/>
                <a:gd name="T48" fmla="*/ 2147483647 w 76"/>
                <a:gd name="T49" fmla="*/ 2147483647 h 92"/>
                <a:gd name="T50" fmla="*/ 2147483647 w 76"/>
                <a:gd name="T51" fmla="*/ 2147483647 h 92"/>
                <a:gd name="T52" fmla="*/ 2147483647 w 76"/>
                <a:gd name="T53" fmla="*/ 2147483647 h 92"/>
                <a:gd name="T54" fmla="*/ 2147483647 w 76"/>
                <a:gd name="T55" fmla="*/ 2147483647 h 92"/>
                <a:gd name="T56" fmla="*/ 2147483647 w 76"/>
                <a:gd name="T57" fmla="*/ 2147483647 h 92"/>
                <a:gd name="T58" fmla="*/ 2147483647 w 76"/>
                <a:gd name="T59" fmla="*/ 2147483647 h 92"/>
                <a:gd name="T60" fmla="*/ 0 w 76"/>
                <a:gd name="T61" fmla="*/ 2147483647 h 92"/>
                <a:gd name="T62" fmla="*/ 2147483647 w 76"/>
                <a:gd name="T63" fmla="*/ 2147483647 h 92"/>
                <a:gd name="T64" fmla="*/ 2147483647 w 76"/>
                <a:gd name="T65" fmla="*/ 2147483647 h 92"/>
                <a:gd name="T66" fmla="*/ 2147483647 w 76"/>
                <a:gd name="T67" fmla="*/ 2147483647 h 92"/>
                <a:gd name="T68" fmla="*/ 2147483647 w 76"/>
                <a:gd name="T69" fmla="*/ 2147483647 h 92"/>
                <a:gd name="T70" fmla="*/ 2147483647 w 76"/>
                <a:gd name="T71" fmla="*/ 2147483647 h 92"/>
                <a:gd name="T72" fmla="*/ 2147483647 w 76"/>
                <a:gd name="T73" fmla="*/ 2147483647 h 92"/>
                <a:gd name="T74" fmla="*/ 2147483647 w 76"/>
                <a:gd name="T75" fmla="*/ 2147483647 h 92"/>
                <a:gd name="T76" fmla="*/ 2147483647 w 76"/>
                <a:gd name="T77" fmla="*/ 2147483647 h 92"/>
                <a:gd name="T78" fmla="*/ 2147483647 w 76"/>
                <a:gd name="T79" fmla="*/ 2147483647 h 92"/>
                <a:gd name="T80" fmla="*/ 2147483647 w 76"/>
                <a:gd name="T81" fmla="*/ 2147483647 h 92"/>
                <a:gd name="T82" fmla="*/ 2147483647 w 76"/>
                <a:gd name="T83" fmla="*/ 2147483647 h 92"/>
                <a:gd name="T84" fmla="*/ 2147483647 w 76"/>
                <a:gd name="T85" fmla="*/ 2147483647 h 92"/>
                <a:gd name="T86" fmla="*/ 2147483647 w 76"/>
                <a:gd name="T87" fmla="*/ 2147483647 h 92"/>
                <a:gd name="T88" fmla="*/ 2147483647 w 76"/>
                <a:gd name="T89" fmla="*/ 2147483647 h 92"/>
                <a:gd name="T90" fmla="*/ 2147483647 w 76"/>
                <a:gd name="T91" fmla="*/ 2147483647 h 92"/>
                <a:gd name="T92" fmla="*/ 2147483647 w 76"/>
                <a:gd name="T93" fmla="*/ 214748364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92"/>
                <a:gd name="T143" fmla="*/ 76 w 76"/>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5" name="Freeform 265"/>
            <p:cNvSpPr/>
            <p:nvPr/>
          </p:nvSpPr>
          <p:spPr bwMode="auto">
            <a:xfrm>
              <a:off x="7407591" y="3447280"/>
              <a:ext cx="94555" cy="120797"/>
            </a:xfrm>
            <a:custGeom>
              <a:avLst/>
              <a:gdLst>
                <a:gd name="T0" fmla="*/ 2147483647 w 64"/>
                <a:gd name="T1" fmla="*/ 0 h 76"/>
                <a:gd name="T2" fmla="*/ 2147483647 w 64"/>
                <a:gd name="T3" fmla="*/ 2147483647 h 76"/>
                <a:gd name="T4" fmla="*/ 2147483647 w 64"/>
                <a:gd name="T5" fmla="*/ 2147483647 h 76"/>
                <a:gd name="T6" fmla="*/ 2147483647 w 64"/>
                <a:gd name="T7" fmla="*/ 2147483647 h 76"/>
                <a:gd name="T8" fmla="*/ 2147483647 w 64"/>
                <a:gd name="T9" fmla="*/ 2147483647 h 76"/>
                <a:gd name="T10" fmla="*/ 0 w 64"/>
                <a:gd name="T11" fmla="*/ 2147483647 h 76"/>
                <a:gd name="T12" fmla="*/ 0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2147483647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2147483647 h 76"/>
                <a:gd name="T38" fmla="*/ 2147483647 w 64"/>
                <a:gd name="T39" fmla="*/ 2147483647 h 76"/>
                <a:gd name="T40" fmla="*/ 2147483647 w 64"/>
                <a:gd name="T41" fmla="*/ 2147483647 h 76"/>
                <a:gd name="T42" fmla="*/ 2147483647 w 64"/>
                <a:gd name="T43" fmla="*/ 2147483647 h 76"/>
                <a:gd name="T44" fmla="*/ 2147483647 w 64"/>
                <a:gd name="T45" fmla="*/ 2147483647 h 76"/>
                <a:gd name="T46" fmla="*/ 2147483647 w 64"/>
                <a:gd name="T47" fmla="*/ 2147483647 h 76"/>
                <a:gd name="T48" fmla="*/ 2147483647 w 64"/>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6"/>
                <a:gd name="T77" fmla="*/ 64 w 64"/>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6" name="Freeform 39"/>
            <p:cNvSpPr/>
            <p:nvPr/>
          </p:nvSpPr>
          <p:spPr bwMode="auto">
            <a:xfrm>
              <a:off x="1991436" y="2496830"/>
              <a:ext cx="1544014" cy="852219"/>
            </a:xfrm>
            <a:custGeom>
              <a:avLst/>
              <a:gdLst>
                <a:gd name="T0" fmla="*/ 2147483647 w 1056"/>
                <a:gd name="T1" fmla="*/ 2147483647 h 540"/>
                <a:gd name="T2" fmla="*/ 2147483647 w 1056"/>
                <a:gd name="T3" fmla="*/ 2147483647 h 540"/>
                <a:gd name="T4" fmla="*/ 2147483647 w 1056"/>
                <a:gd name="T5" fmla="*/ 2147483647 h 540"/>
                <a:gd name="T6" fmla="*/ 2147483647 w 1056"/>
                <a:gd name="T7" fmla="*/ 2147483647 h 540"/>
                <a:gd name="T8" fmla="*/ 2147483647 w 1056"/>
                <a:gd name="T9" fmla="*/ 2147483647 h 540"/>
                <a:gd name="T10" fmla="*/ 2147483647 w 1056"/>
                <a:gd name="T11" fmla="*/ 2147483647 h 540"/>
                <a:gd name="T12" fmla="*/ 2147483647 w 1056"/>
                <a:gd name="T13" fmla="*/ 2147483647 h 540"/>
                <a:gd name="T14" fmla="*/ 2147483647 w 1056"/>
                <a:gd name="T15" fmla="*/ 2147483647 h 540"/>
                <a:gd name="T16" fmla="*/ 2147483647 w 1056"/>
                <a:gd name="T17" fmla="*/ 2147483647 h 540"/>
                <a:gd name="T18" fmla="*/ 2147483647 w 1056"/>
                <a:gd name="T19" fmla="*/ 2147483647 h 540"/>
                <a:gd name="T20" fmla="*/ 2147483647 w 1056"/>
                <a:gd name="T21" fmla="*/ 2147483647 h 540"/>
                <a:gd name="T22" fmla="*/ 2147483647 w 1056"/>
                <a:gd name="T23" fmla="*/ 2147483647 h 540"/>
                <a:gd name="T24" fmla="*/ 2147483647 w 1056"/>
                <a:gd name="T25" fmla="*/ 2147483647 h 540"/>
                <a:gd name="T26" fmla="*/ 2147483647 w 1056"/>
                <a:gd name="T27" fmla="*/ 2147483647 h 540"/>
                <a:gd name="T28" fmla="*/ 2147483647 w 1056"/>
                <a:gd name="T29" fmla="*/ 2147483647 h 540"/>
                <a:gd name="T30" fmla="*/ 2147483647 w 1056"/>
                <a:gd name="T31" fmla="*/ 2147483647 h 540"/>
                <a:gd name="T32" fmla="*/ 2147483647 w 1056"/>
                <a:gd name="T33" fmla="*/ 2147483647 h 540"/>
                <a:gd name="T34" fmla="*/ 2147483647 w 1056"/>
                <a:gd name="T35" fmla="*/ 2147483647 h 540"/>
                <a:gd name="T36" fmla="*/ 2147483647 w 1056"/>
                <a:gd name="T37" fmla="*/ 2147483647 h 540"/>
                <a:gd name="T38" fmla="*/ 2147483647 w 1056"/>
                <a:gd name="T39" fmla="*/ 2147483647 h 540"/>
                <a:gd name="T40" fmla="*/ 2147483647 w 1056"/>
                <a:gd name="T41" fmla="*/ 2147483647 h 540"/>
                <a:gd name="T42" fmla="*/ 2147483647 w 1056"/>
                <a:gd name="T43" fmla="*/ 2147483647 h 540"/>
                <a:gd name="T44" fmla="*/ 2147483647 w 1056"/>
                <a:gd name="T45" fmla="*/ 2147483647 h 540"/>
                <a:gd name="T46" fmla="*/ 2147483647 w 1056"/>
                <a:gd name="T47" fmla="*/ 2147483647 h 540"/>
                <a:gd name="T48" fmla="*/ 2147483647 w 1056"/>
                <a:gd name="T49" fmla="*/ 2147483647 h 540"/>
                <a:gd name="T50" fmla="*/ 2147483647 w 1056"/>
                <a:gd name="T51" fmla="*/ 2147483647 h 540"/>
                <a:gd name="T52" fmla="*/ 2147483647 w 1056"/>
                <a:gd name="T53" fmla="*/ 2147483647 h 540"/>
                <a:gd name="T54" fmla="*/ 2147483647 w 1056"/>
                <a:gd name="T55" fmla="*/ 2147483647 h 540"/>
                <a:gd name="T56" fmla="*/ 2147483647 w 1056"/>
                <a:gd name="T57" fmla="*/ 2147483647 h 540"/>
                <a:gd name="T58" fmla="*/ 2147483647 w 1056"/>
                <a:gd name="T59" fmla="*/ 2147483647 h 540"/>
                <a:gd name="T60" fmla="*/ 2147483647 w 1056"/>
                <a:gd name="T61" fmla="*/ 2147483647 h 540"/>
                <a:gd name="T62" fmla="*/ 2147483647 w 1056"/>
                <a:gd name="T63" fmla="*/ 2147483647 h 540"/>
                <a:gd name="T64" fmla="*/ 2147483647 w 1056"/>
                <a:gd name="T65" fmla="*/ 2147483647 h 540"/>
                <a:gd name="T66" fmla="*/ 2147483647 w 1056"/>
                <a:gd name="T67" fmla="*/ 2147483647 h 540"/>
                <a:gd name="T68" fmla="*/ 2147483647 w 1056"/>
                <a:gd name="T69" fmla="*/ 2147483647 h 540"/>
                <a:gd name="T70" fmla="*/ 2147483647 w 1056"/>
                <a:gd name="T71" fmla="*/ 2147483647 h 540"/>
                <a:gd name="T72" fmla="*/ 2147483647 w 1056"/>
                <a:gd name="T73" fmla="*/ 2147483647 h 540"/>
                <a:gd name="T74" fmla="*/ 2147483647 w 1056"/>
                <a:gd name="T75" fmla="*/ 2147483647 h 540"/>
                <a:gd name="T76" fmla="*/ 2147483647 w 1056"/>
                <a:gd name="T77" fmla="*/ 2147483647 h 540"/>
                <a:gd name="T78" fmla="*/ 2147483647 w 1056"/>
                <a:gd name="T79" fmla="*/ 2147483647 h 540"/>
                <a:gd name="T80" fmla="*/ 2147483647 w 1056"/>
                <a:gd name="T81" fmla="*/ 2147483647 h 540"/>
                <a:gd name="T82" fmla="*/ 2147483647 w 1056"/>
                <a:gd name="T83" fmla="*/ 2147483647 h 540"/>
                <a:gd name="T84" fmla="*/ 2147483647 w 1056"/>
                <a:gd name="T85" fmla="*/ 2147483647 h 540"/>
                <a:gd name="T86" fmla="*/ 2147483647 w 1056"/>
                <a:gd name="T87" fmla="*/ 2147483647 h 540"/>
                <a:gd name="T88" fmla="*/ 2147483647 w 1056"/>
                <a:gd name="T89" fmla="*/ 2147483647 h 540"/>
                <a:gd name="T90" fmla="*/ 2147483647 w 1056"/>
                <a:gd name="T91" fmla="*/ 2147483647 h 540"/>
                <a:gd name="T92" fmla="*/ 2147483647 w 1056"/>
                <a:gd name="T93" fmla="*/ 2147483647 h 540"/>
                <a:gd name="T94" fmla="*/ 2147483647 w 1056"/>
                <a:gd name="T95" fmla="*/ 2147483647 h 540"/>
                <a:gd name="T96" fmla="*/ 2147483647 w 1056"/>
                <a:gd name="T97" fmla="*/ 2147483647 h 540"/>
                <a:gd name="T98" fmla="*/ 2147483647 w 1056"/>
                <a:gd name="T99" fmla="*/ 2147483647 h 540"/>
                <a:gd name="T100" fmla="*/ 2147483647 w 1056"/>
                <a:gd name="T101" fmla="*/ 2147483647 h 540"/>
                <a:gd name="T102" fmla="*/ 2147483647 w 1056"/>
                <a:gd name="T103" fmla="*/ 2147483647 h 540"/>
                <a:gd name="T104" fmla="*/ 2147483647 w 1056"/>
                <a:gd name="T105" fmla="*/ 2147483647 h 540"/>
                <a:gd name="T106" fmla="*/ 2147483647 w 1056"/>
                <a:gd name="T107" fmla="*/ 2147483647 h 540"/>
                <a:gd name="T108" fmla="*/ 2147483647 w 1056"/>
                <a:gd name="T109" fmla="*/ 2147483647 h 540"/>
                <a:gd name="T110" fmla="*/ 2147483647 w 1056"/>
                <a:gd name="T111" fmla="*/ 2147483647 h 540"/>
                <a:gd name="T112" fmla="*/ 2147483647 w 1056"/>
                <a:gd name="T113" fmla="*/ 2147483647 h 540"/>
                <a:gd name="T114" fmla="*/ 2147483647 w 1056"/>
                <a:gd name="T115" fmla="*/ 2147483647 h 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540"/>
                <a:gd name="T176" fmla="*/ 1056 w 1056"/>
                <a:gd name="T177" fmla="*/ 540 h 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7" name="Freeform 40"/>
            <p:cNvSpPr/>
            <p:nvPr/>
          </p:nvSpPr>
          <p:spPr bwMode="auto">
            <a:xfrm>
              <a:off x="3327890" y="3128693"/>
              <a:ext cx="54196" cy="27876"/>
            </a:xfrm>
            <a:custGeom>
              <a:avLst/>
              <a:gdLst>
                <a:gd name="T0" fmla="*/ 2147483647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0 w 38"/>
                <a:gd name="T11" fmla="*/ 2147483647 h 18"/>
                <a:gd name="T12" fmla="*/ 2147483647 w 38"/>
                <a:gd name="T13" fmla="*/ 0 h 18"/>
                <a:gd name="T14" fmla="*/ 2147483647 w 38"/>
                <a:gd name="T15" fmla="*/ 0 h 18"/>
                <a:gd name="T16" fmla="*/ 2147483647 w 38"/>
                <a:gd name="T17" fmla="*/ 0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2147483647 w 38"/>
                <a:gd name="T27" fmla="*/ 214748364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8"/>
                <a:gd name="T44" fmla="*/ 38 w 38"/>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8" name="Freeform 41"/>
            <p:cNvSpPr/>
            <p:nvPr/>
          </p:nvSpPr>
          <p:spPr bwMode="auto">
            <a:xfrm>
              <a:off x="3416680" y="3083560"/>
              <a:ext cx="141832" cy="142037"/>
            </a:xfrm>
            <a:custGeom>
              <a:avLst/>
              <a:gdLst>
                <a:gd name="T0" fmla="*/ 2147483647 w 96"/>
                <a:gd name="T1" fmla="*/ 2147483647 h 90"/>
                <a:gd name="T2" fmla="*/ 2147483647 w 96"/>
                <a:gd name="T3" fmla="*/ 2147483647 h 90"/>
                <a:gd name="T4" fmla="*/ 2147483647 w 96"/>
                <a:gd name="T5" fmla="*/ 2147483647 h 90"/>
                <a:gd name="T6" fmla="*/ 2147483647 w 96"/>
                <a:gd name="T7" fmla="*/ 2147483647 h 90"/>
                <a:gd name="T8" fmla="*/ 2147483647 w 96"/>
                <a:gd name="T9" fmla="*/ 2147483647 h 90"/>
                <a:gd name="T10" fmla="*/ 2147483647 w 96"/>
                <a:gd name="T11" fmla="*/ 2147483647 h 90"/>
                <a:gd name="T12" fmla="*/ 0 w 96"/>
                <a:gd name="T13" fmla="*/ 2147483647 h 90"/>
                <a:gd name="T14" fmla="*/ 2147483647 w 96"/>
                <a:gd name="T15" fmla="*/ 2147483647 h 90"/>
                <a:gd name="T16" fmla="*/ 2147483647 w 96"/>
                <a:gd name="T17" fmla="*/ 2147483647 h 90"/>
                <a:gd name="T18" fmla="*/ 2147483647 w 96"/>
                <a:gd name="T19" fmla="*/ 2147483647 h 90"/>
                <a:gd name="T20" fmla="*/ 2147483647 w 96"/>
                <a:gd name="T21" fmla="*/ 2147483647 h 90"/>
                <a:gd name="T22" fmla="*/ 2147483647 w 96"/>
                <a:gd name="T23" fmla="*/ 2147483647 h 90"/>
                <a:gd name="T24" fmla="*/ 2147483647 w 96"/>
                <a:gd name="T25" fmla="*/ 2147483647 h 90"/>
                <a:gd name="T26" fmla="*/ 2147483647 w 96"/>
                <a:gd name="T27" fmla="*/ 2147483647 h 90"/>
                <a:gd name="T28" fmla="*/ 2147483647 w 96"/>
                <a:gd name="T29" fmla="*/ 0 h 90"/>
                <a:gd name="T30" fmla="*/ 2147483647 w 96"/>
                <a:gd name="T31" fmla="*/ 2147483647 h 90"/>
                <a:gd name="T32" fmla="*/ 2147483647 w 96"/>
                <a:gd name="T33" fmla="*/ 2147483647 h 90"/>
                <a:gd name="T34" fmla="*/ 2147483647 w 96"/>
                <a:gd name="T35" fmla="*/ 2147483647 h 90"/>
                <a:gd name="T36" fmla="*/ 2147483647 w 96"/>
                <a:gd name="T37" fmla="*/ 2147483647 h 90"/>
                <a:gd name="T38" fmla="*/ 2147483647 w 96"/>
                <a:gd name="T39" fmla="*/ 2147483647 h 90"/>
                <a:gd name="T40" fmla="*/ 2147483647 w 96"/>
                <a:gd name="T41" fmla="*/ 2147483647 h 90"/>
                <a:gd name="T42" fmla="*/ 2147483647 w 96"/>
                <a:gd name="T43" fmla="*/ 2147483647 h 90"/>
                <a:gd name="T44" fmla="*/ 2147483647 w 96"/>
                <a:gd name="T45" fmla="*/ 2147483647 h 90"/>
                <a:gd name="T46" fmla="*/ 2147483647 w 96"/>
                <a:gd name="T47" fmla="*/ 2147483647 h 90"/>
                <a:gd name="T48" fmla="*/ 2147483647 w 96"/>
                <a:gd name="T49" fmla="*/ 2147483647 h 90"/>
                <a:gd name="T50" fmla="*/ 2147483647 w 96"/>
                <a:gd name="T51" fmla="*/ 2147483647 h 90"/>
                <a:gd name="T52" fmla="*/ 2147483647 w 96"/>
                <a:gd name="T53" fmla="*/ 2147483647 h 90"/>
                <a:gd name="T54" fmla="*/ 2147483647 w 96"/>
                <a:gd name="T55" fmla="*/ 2147483647 h 90"/>
                <a:gd name="T56" fmla="*/ 2147483647 w 96"/>
                <a:gd name="T57" fmla="*/ 2147483647 h 90"/>
                <a:gd name="T58" fmla="*/ 2147483647 w 96"/>
                <a:gd name="T59" fmla="*/ 2147483647 h 90"/>
                <a:gd name="T60" fmla="*/ 2147483647 w 96"/>
                <a:gd name="T61" fmla="*/ 2147483647 h 90"/>
                <a:gd name="T62" fmla="*/ 2147483647 w 96"/>
                <a:gd name="T63" fmla="*/ 2147483647 h 90"/>
                <a:gd name="T64" fmla="*/ 2147483647 w 96"/>
                <a:gd name="T65" fmla="*/ 2147483647 h 90"/>
                <a:gd name="T66" fmla="*/ 2147483647 w 96"/>
                <a:gd name="T67" fmla="*/ 2147483647 h 90"/>
                <a:gd name="T68" fmla="*/ 2147483647 w 96"/>
                <a:gd name="T69" fmla="*/ 2147483647 h 90"/>
                <a:gd name="T70" fmla="*/ 2147483647 w 96"/>
                <a:gd name="T71" fmla="*/ 2147483647 h 90"/>
                <a:gd name="T72" fmla="*/ 2147483647 w 96"/>
                <a:gd name="T73" fmla="*/ 2147483647 h 90"/>
                <a:gd name="T74" fmla="*/ 2147483647 w 96"/>
                <a:gd name="T75" fmla="*/ 2147483647 h 90"/>
                <a:gd name="T76" fmla="*/ 2147483647 w 96"/>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90"/>
                <a:gd name="T119" fmla="*/ 96 w 96"/>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9" name="Freeform 42"/>
            <p:cNvSpPr/>
            <p:nvPr/>
          </p:nvSpPr>
          <p:spPr bwMode="auto">
            <a:xfrm>
              <a:off x="2573756" y="2490193"/>
              <a:ext cx="207559" cy="90266"/>
            </a:xfrm>
            <a:custGeom>
              <a:avLst/>
              <a:gdLst>
                <a:gd name="T0" fmla="*/ 0 w 142"/>
                <a:gd name="T1" fmla="*/ 2147483647 h 58"/>
                <a:gd name="T2" fmla="*/ 2147483647 w 142"/>
                <a:gd name="T3" fmla="*/ 2147483647 h 58"/>
                <a:gd name="T4" fmla="*/ 2147483647 w 142"/>
                <a:gd name="T5" fmla="*/ 2147483647 h 58"/>
                <a:gd name="T6" fmla="*/ 2147483647 w 142"/>
                <a:gd name="T7" fmla="*/ 2147483647 h 58"/>
                <a:gd name="T8" fmla="*/ 2147483647 w 142"/>
                <a:gd name="T9" fmla="*/ 2147483647 h 58"/>
                <a:gd name="T10" fmla="*/ 2147483647 w 142"/>
                <a:gd name="T11" fmla="*/ 2147483647 h 58"/>
                <a:gd name="T12" fmla="*/ 2147483647 w 142"/>
                <a:gd name="T13" fmla="*/ 2147483647 h 58"/>
                <a:gd name="T14" fmla="*/ 2147483647 w 142"/>
                <a:gd name="T15" fmla="*/ 2147483647 h 58"/>
                <a:gd name="T16" fmla="*/ 2147483647 w 142"/>
                <a:gd name="T17" fmla="*/ 2147483647 h 58"/>
                <a:gd name="T18" fmla="*/ 2147483647 w 142"/>
                <a:gd name="T19" fmla="*/ 2147483647 h 58"/>
                <a:gd name="T20" fmla="*/ 2147483647 w 142"/>
                <a:gd name="T21" fmla="*/ 2147483647 h 58"/>
                <a:gd name="T22" fmla="*/ 2147483647 w 142"/>
                <a:gd name="T23" fmla="*/ 2147483647 h 58"/>
                <a:gd name="T24" fmla="*/ 2147483647 w 142"/>
                <a:gd name="T25" fmla="*/ 2147483647 h 58"/>
                <a:gd name="T26" fmla="*/ 2147483647 w 142"/>
                <a:gd name="T27" fmla="*/ 2147483647 h 58"/>
                <a:gd name="T28" fmla="*/ 2147483647 w 142"/>
                <a:gd name="T29" fmla="*/ 2147483647 h 58"/>
                <a:gd name="T30" fmla="*/ 2147483647 w 142"/>
                <a:gd name="T31" fmla="*/ 2147483647 h 58"/>
                <a:gd name="T32" fmla="*/ 2147483647 w 142"/>
                <a:gd name="T33" fmla="*/ 2147483647 h 58"/>
                <a:gd name="T34" fmla="*/ 2147483647 w 142"/>
                <a:gd name="T35" fmla="*/ 2147483647 h 58"/>
                <a:gd name="T36" fmla="*/ 2147483647 w 142"/>
                <a:gd name="T37" fmla="*/ 2147483647 h 58"/>
                <a:gd name="T38" fmla="*/ 2147483647 w 142"/>
                <a:gd name="T39" fmla="*/ 2147483647 h 58"/>
                <a:gd name="T40" fmla="*/ 2147483647 w 142"/>
                <a:gd name="T41" fmla="*/ 2147483647 h 58"/>
                <a:gd name="T42" fmla="*/ 2147483647 w 142"/>
                <a:gd name="T43" fmla="*/ 2147483647 h 58"/>
                <a:gd name="T44" fmla="*/ 2147483647 w 142"/>
                <a:gd name="T45" fmla="*/ 2147483647 h 58"/>
                <a:gd name="T46" fmla="*/ 2147483647 w 142"/>
                <a:gd name="T47" fmla="*/ 2147483647 h 58"/>
                <a:gd name="T48" fmla="*/ 2147483647 w 142"/>
                <a:gd name="T49" fmla="*/ 2147483647 h 58"/>
                <a:gd name="T50" fmla="*/ 2147483647 w 142"/>
                <a:gd name="T51" fmla="*/ 2147483647 h 58"/>
                <a:gd name="T52" fmla="*/ 2147483647 w 142"/>
                <a:gd name="T53" fmla="*/ 2147483647 h 58"/>
                <a:gd name="T54" fmla="*/ 2147483647 w 142"/>
                <a:gd name="T55" fmla="*/ 2147483647 h 58"/>
                <a:gd name="T56" fmla="*/ 2147483647 w 142"/>
                <a:gd name="T57" fmla="*/ 0 h 58"/>
                <a:gd name="T58" fmla="*/ 2147483647 w 142"/>
                <a:gd name="T59" fmla="*/ 2147483647 h 58"/>
                <a:gd name="T60" fmla="*/ 2147483647 w 142"/>
                <a:gd name="T61" fmla="*/ 2147483647 h 58"/>
                <a:gd name="T62" fmla="*/ 2147483647 w 142"/>
                <a:gd name="T63" fmla="*/ 2147483647 h 58"/>
                <a:gd name="T64" fmla="*/ 2147483647 w 142"/>
                <a:gd name="T65" fmla="*/ 2147483647 h 58"/>
                <a:gd name="T66" fmla="*/ 2147483647 w 142"/>
                <a:gd name="T67" fmla="*/ 2147483647 h 58"/>
                <a:gd name="T68" fmla="*/ 2147483647 w 142"/>
                <a:gd name="T69" fmla="*/ 2147483647 h 58"/>
                <a:gd name="T70" fmla="*/ 2147483647 w 142"/>
                <a:gd name="T71" fmla="*/ 2147483647 h 58"/>
                <a:gd name="T72" fmla="*/ 2147483647 w 142"/>
                <a:gd name="T73" fmla="*/ 2147483647 h 58"/>
                <a:gd name="T74" fmla="*/ 0 w 142"/>
                <a:gd name="T75" fmla="*/ 2147483647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58"/>
                <a:gd name="T116" fmla="*/ 142 w 142"/>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0" name="Freeform 43"/>
            <p:cNvSpPr/>
            <p:nvPr/>
          </p:nvSpPr>
          <p:spPr bwMode="auto">
            <a:xfrm>
              <a:off x="3073053" y="2382670"/>
              <a:ext cx="76106" cy="39823"/>
            </a:xfrm>
            <a:custGeom>
              <a:avLst/>
              <a:gdLst>
                <a:gd name="T0" fmla="*/ 2147483647 w 52"/>
                <a:gd name="T1" fmla="*/ 2147483647 h 26"/>
                <a:gd name="T2" fmla="*/ 2147483647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0 w 52"/>
                <a:gd name="T15" fmla="*/ 2147483647 h 26"/>
                <a:gd name="T16" fmla="*/ 2147483647 w 52"/>
                <a:gd name="T17" fmla="*/ 2147483647 h 26"/>
                <a:gd name="T18" fmla="*/ 2147483647 w 52"/>
                <a:gd name="T19" fmla="*/ 2147483647 h 26"/>
                <a:gd name="T20" fmla="*/ 2147483647 w 52"/>
                <a:gd name="T21" fmla="*/ 0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26"/>
                <a:gd name="T71" fmla="*/ 52 w 52"/>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1" name="Freeform 44"/>
            <p:cNvSpPr/>
            <p:nvPr/>
          </p:nvSpPr>
          <p:spPr bwMode="auto">
            <a:xfrm>
              <a:off x="2660240" y="2502140"/>
              <a:ext cx="298656" cy="128763"/>
            </a:xfrm>
            <a:custGeom>
              <a:avLst/>
              <a:gdLst>
                <a:gd name="T0" fmla="*/ 2147483647 w 204"/>
                <a:gd name="T1" fmla="*/ 2147483647 h 82"/>
                <a:gd name="T2" fmla="*/ 2147483647 w 204"/>
                <a:gd name="T3" fmla="*/ 2147483647 h 82"/>
                <a:gd name="T4" fmla="*/ 2147483647 w 204"/>
                <a:gd name="T5" fmla="*/ 2147483647 h 82"/>
                <a:gd name="T6" fmla="*/ 2147483647 w 204"/>
                <a:gd name="T7" fmla="*/ 2147483647 h 82"/>
                <a:gd name="T8" fmla="*/ 2147483647 w 204"/>
                <a:gd name="T9" fmla="*/ 2147483647 h 82"/>
                <a:gd name="T10" fmla="*/ 2147483647 w 204"/>
                <a:gd name="T11" fmla="*/ 2147483647 h 82"/>
                <a:gd name="T12" fmla="*/ 2147483647 w 204"/>
                <a:gd name="T13" fmla="*/ 2147483647 h 82"/>
                <a:gd name="T14" fmla="*/ 2147483647 w 204"/>
                <a:gd name="T15" fmla="*/ 2147483647 h 82"/>
                <a:gd name="T16" fmla="*/ 2147483647 w 204"/>
                <a:gd name="T17" fmla="*/ 2147483647 h 82"/>
                <a:gd name="T18" fmla="*/ 2147483647 w 204"/>
                <a:gd name="T19" fmla="*/ 2147483647 h 82"/>
                <a:gd name="T20" fmla="*/ 2147483647 w 204"/>
                <a:gd name="T21" fmla="*/ 2147483647 h 82"/>
                <a:gd name="T22" fmla="*/ 2147483647 w 204"/>
                <a:gd name="T23" fmla="*/ 2147483647 h 82"/>
                <a:gd name="T24" fmla="*/ 2147483647 w 204"/>
                <a:gd name="T25" fmla="*/ 2147483647 h 82"/>
                <a:gd name="T26" fmla="*/ 2147483647 w 204"/>
                <a:gd name="T27" fmla="*/ 2147483647 h 82"/>
                <a:gd name="T28" fmla="*/ 2147483647 w 204"/>
                <a:gd name="T29" fmla="*/ 2147483647 h 82"/>
                <a:gd name="T30" fmla="*/ 2147483647 w 204"/>
                <a:gd name="T31" fmla="*/ 2147483647 h 82"/>
                <a:gd name="T32" fmla="*/ 2147483647 w 204"/>
                <a:gd name="T33" fmla="*/ 2147483647 h 82"/>
                <a:gd name="T34" fmla="*/ 2147483647 w 204"/>
                <a:gd name="T35" fmla="*/ 2147483647 h 82"/>
                <a:gd name="T36" fmla="*/ 2147483647 w 204"/>
                <a:gd name="T37" fmla="*/ 2147483647 h 82"/>
                <a:gd name="T38" fmla="*/ 2147483647 w 204"/>
                <a:gd name="T39" fmla="*/ 2147483647 h 82"/>
                <a:gd name="T40" fmla="*/ 2147483647 w 204"/>
                <a:gd name="T41" fmla="*/ 2147483647 h 82"/>
                <a:gd name="T42" fmla="*/ 2147483647 w 204"/>
                <a:gd name="T43" fmla="*/ 2147483647 h 82"/>
                <a:gd name="T44" fmla="*/ 2147483647 w 204"/>
                <a:gd name="T45" fmla="*/ 2147483647 h 82"/>
                <a:gd name="T46" fmla="*/ 2147483647 w 204"/>
                <a:gd name="T47" fmla="*/ 2147483647 h 82"/>
                <a:gd name="T48" fmla="*/ 2147483647 w 204"/>
                <a:gd name="T49" fmla="*/ 2147483647 h 82"/>
                <a:gd name="T50" fmla="*/ 2147483647 w 204"/>
                <a:gd name="T51" fmla="*/ 2147483647 h 82"/>
                <a:gd name="T52" fmla="*/ 2147483647 w 204"/>
                <a:gd name="T53" fmla="*/ 2147483647 h 82"/>
                <a:gd name="T54" fmla="*/ 2147483647 w 204"/>
                <a:gd name="T55" fmla="*/ 2147483647 h 82"/>
                <a:gd name="T56" fmla="*/ 2147483647 w 204"/>
                <a:gd name="T57" fmla="*/ 2147483647 h 82"/>
                <a:gd name="T58" fmla="*/ 2147483647 w 204"/>
                <a:gd name="T59" fmla="*/ 2147483647 h 82"/>
                <a:gd name="T60" fmla="*/ 2147483647 w 204"/>
                <a:gd name="T61" fmla="*/ 2147483647 h 82"/>
                <a:gd name="T62" fmla="*/ 2147483647 w 204"/>
                <a:gd name="T63" fmla="*/ 2147483647 h 82"/>
                <a:gd name="T64" fmla="*/ 2147483647 w 204"/>
                <a:gd name="T65" fmla="*/ 2147483647 h 82"/>
                <a:gd name="T66" fmla="*/ 2147483647 w 204"/>
                <a:gd name="T67" fmla="*/ 2147483647 h 82"/>
                <a:gd name="T68" fmla="*/ 2147483647 w 204"/>
                <a:gd name="T69" fmla="*/ 0 h 82"/>
                <a:gd name="T70" fmla="*/ 2147483647 w 204"/>
                <a:gd name="T71" fmla="*/ 2147483647 h 82"/>
                <a:gd name="T72" fmla="*/ 2147483647 w 204"/>
                <a:gd name="T73" fmla="*/ 2147483647 h 82"/>
                <a:gd name="T74" fmla="*/ 2147483647 w 204"/>
                <a:gd name="T75" fmla="*/ 2147483647 h 82"/>
                <a:gd name="T76" fmla="*/ 2147483647 w 204"/>
                <a:gd name="T77" fmla="*/ 2147483647 h 82"/>
                <a:gd name="T78" fmla="*/ 2147483647 w 204"/>
                <a:gd name="T79" fmla="*/ 2147483647 h 82"/>
                <a:gd name="T80" fmla="*/ 2147483647 w 204"/>
                <a:gd name="T81" fmla="*/ 2147483647 h 82"/>
                <a:gd name="T82" fmla="*/ 2147483647 w 204"/>
                <a:gd name="T83" fmla="*/ 2147483647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82"/>
                <a:gd name="T128" fmla="*/ 204 w 20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2" name="Freeform 45"/>
            <p:cNvSpPr/>
            <p:nvPr/>
          </p:nvSpPr>
          <p:spPr bwMode="auto">
            <a:xfrm>
              <a:off x="2735191" y="2417183"/>
              <a:ext cx="141832" cy="42478"/>
            </a:xfrm>
            <a:custGeom>
              <a:avLst/>
              <a:gdLst>
                <a:gd name="T0" fmla="*/ 0 w 96"/>
                <a:gd name="T1" fmla="*/ 2147483647 h 26"/>
                <a:gd name="T2" fmla="*/ 2147483647 w 96"/>
                <a:gd name="T3" fmla="*/ 2147483647 h 26"/>
                <a:gd name="T4" fmla="*/ 2147483647 w 96"/>
                <a:gd name="T5" fmla="*/ 2147483647 h 26"/>
                <a:gd name="T6" fmla="*/ 2147483647 w 96"/>
                <a:gd name="T7" fmla="*/ 2147483647 h 26"/>
                <a:gd name="T8" fmla="*/ 2147483647 w 96"/>
                <a:gd name="T9" fmla="*/ 2147483647 h 26"/>
                <a:gd name="T10" fmla="*/ 2147483647 w 96"/>
                <a:gd name="T11" fmla="*/ 2147483647 h 26"/>
                <a:gd name="T12" fmla="*/ 2147483647 w 96"/>
                <a:gd name="T13" fmla="*/ 2147483647 h 26"/>
                <a:gd name="T14" fmla="*/ 2147483647 w 96"/>
                <a:gd name="T15" fmla="*/ 2147483647 h 26"/>
                <a:gd name="T16" fmla="*/ 2147483647 w 96"/>
                <a:gd name="T17" fmla="*/ 2147483647 h 26"/>
                <a:gd name="T18" fmla="*/ 2147483647 w 96"/>
                <a:gd name="T19" fmla="*/ 2147483647 h 26"/>
                <a:gd name="T20" fmla="*/ 2147483647 w 96"/>
                <a:gd name="T21" fmla="*/ 2147483647 h 26"/>
                <a:gd name="T22" fmla="*/ 2147483647 w 96"/>
                <a:gd name="T23" fmla="*/ 2147483647 h 26"/>
                <a:gd name="T24" fmla="*/ 2147483647 w 96"/>
                <a:gd name="T25" fmla="*/ 2147483647 h 26"/>
                <a:gd name="T26" fmla="*/ 2147483647 w 96"/>
                <a:gd name="T27" fmla="*/ 0 h 26"/>
                <a:gd name="T28" fmla="*/ 2147483647 w 96"/>
                <a:gd name="T29" fmla="*/ 2147483647 h 26"/>
                <a:gd name="T30" fmla="*/ 2147483647 w 96"/>
                <a:gd name="T31" fmla="*/ 2147483647 h 26"/>
                <a:gd name="T32" fmla="*/ 2147483647 w 96"/>
                <a:gd name="T33" fmla="*/ 2147483647 h 26"/>
                <a:gd name="T34" fmla="*/ 2147483647 w 96"/>
                <a:gd name="T35" fmla="*/ 2147483647 h 26"/>
                <a:gd name="T36" fmla="*/ 2147483647 w 96"/>
                <a:gd name="T37" fmla="*/ 2147483647 h 26"/>
                <a:gd name="T38" fmla="*/ 2147483647 w 96"/>
                <a:gd name="T39" fmla="*/ 2147483647 h 26"/>
                <a:gd name="T40" fmla="*/ 2147483647 w 96"/>
                <a:gd name="T41" fmla="*/ 2147483647 h 26"/>
                <a:gd name="T42" fmla="*/ 0 w 96"/>
                <a:gd name="T43" fmla="*/ 2147483647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26"/>
                <a:gd name="T68" fmla="*/ 96 w 96"/>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3" name="Freeform 46"/>
            <p:cNvSpPr/>
            <p:nvPr/>
          </p:nvSpPr>
          <p:spPr bwMode="auto">
            <a:xfrm>
              <a:off x="2799766" y="2435768"/>
              <a:ext cx="193722" cy="50443"/>
            </a:xfrm>
            <a:custGeom>
              <a:avLst/>
              <a:gdLst>
                <a:gd name="T0" fmla="*/ 2147483647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0 w 132"/>
                <a:gd name="T13" fmla="*/ 2147483647 h 32"/>
                <a:gd name="T14" fmla="*/ 0 w 132"/>
                <a:gd name="T15" fmla="*/ 2147483647 h 32"/>
                <a:gd name="T16" fmla="*/ 2147483647 w 132"/>
                <a:gd name="T17" fmla="*/ 2147483647 h 32"/>
                <a:gd name="T18" fmla="*/ 2147483647 w 132"/>
                <a:gd name="T19" fmla="*/ 2147483647 h 32"/>
                <a:gd name="T20" fmla="*/ 2147483647 w 132"/>
                <a:gd name="T21" fmla="*/ 2147483647 h 32"/>
                <a:gd name="T22" fmla="*/ 2147483647 w 132"/>
                <a:gd name="T23" fmla="*/ 0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2147483647 w 132"/>
                <a:gd name="T35" fmla="*/ 2147483647 h 32"/>
                <a:gd name="T36" fmla="*/ 2147483647 w 132"/>
                <a:gd name="T37" fmla="*/ 2147483647 h 32"/>
                <a:gd name="T38" fmla="*/ 2147483647 w 132"/>
                <a:gd name="T39" fmla="*/ 2147483647 h 32"/>
                <a:gd name="T40" fmla="*/ 2147483647 w 132"/>
                <a:gd name="T41" fmla="*/ 2147483647 h 32"/>
                <a:gd name="T42" fmla="*/ 2147483647 w 132"/>
                <a:gd name="T43" fmla="*/ 2147483647 h 32"/>
                <a:gd name="T44" fmla="*/ 2147483647 w 132"/>
                <a:gd name="T45" fmla="*/ 0 h 32"/>
                <a:gd name="T46" fmla="*/ 2147483647 w 132"/>
                <a:gd name="T47" fmla="*/ 0 h 32"/>
                <a:gd name="T48" fmla="*/ 2147483647 w 132"/>
                <a:gd name="T49" fmla="*/ 2147483647 h 32"/>
                <a:gd name="T50" fmla="*/ 2147483647 w 132"/>
                <a:gd name="T51" fmla="*/ 2147483647 h 32"/>
                <a:gd name="T52" fmla="*/ 2147483647 w 132"/>
                <a:gd name="T53" fmla="*/ 2147483647 h 32"/>
                <a:gd name="T54" fmla="*/ 2147483647 w 132"/>
                <a:gd name="T55" fmla="*/ 2147483647 h 32"/>
                <a:gd name="T56" fmla="*/ 2147483647 w 132"/>
                <a:gd name="T57" fmla="*/ 2147483647 h 32"/>
                <a:gd name="T58" fmla="*/ 2147483647 w 132"/>
                <a:gd name="T59" fmla="*/ 2147483647 h 32"/>
                <a:gd name="T60" fmla="*/ 2147483647 w 132"/>
                <a:gd name="T61" fmla="*/ 2147483647 h 32"/>
                <a:gd name="T62" fmla="*/ 2147483647 w 132"/>
                <a:gd name="T63" fmla="*/ 2147483647 h 32"/>
                <a:gd name="T64" fmla="*/ 2147483647 w 132"/>
                <a:gd name="T65" fmla="*/ 2147483647 h 32"/>
                <a:gd name="T66" fmla="*/ 2147483647 w 132"/>
                <a:gd name="T67" fmla="*/ 2147483647 h 32"/>
                <a:gd name="T68" fmla="*/ 2147483647 w 132"/>
                <a:gd name="T69" fmla="*/ 2147483647 h 32"/>
                <a:gd name="T70" fmla="*/ 2147483647 w 132"/>
                <a:gd name="T71" fmla="*/ 2147483647 h 32"/>
                <a:gd name="T72" fmla="*/ 2147483647 w 132"/>
                <a:gd name="T73" fmla="*/ 2147483647 h 32"/>
                <a:gd name="T74" fmla="*/ 2147483647 w 132"/>
                <a:gd name="T75" fmla="*/ 2147483647 h 32"/>
                <a:gd name="T76" fmla="*/ 2147483647 w 132"/>
                <a:gd name="T77" fmla="*/ 2147483647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32"/>
                <a:gd name="T119" fmla="*/ 132 w 132"/>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4" name="Freeform 47"/>
            <p:cNvSpPr/>
            <p:nvPr/>
          </p:nvSpPr>
          <p:spPr bwMode="auto">
            <a:xfrm>
              <a:off x="2908158" y="2390634"/>
              <a:ext cx="93402" cy="29203"/>
            </a:xfrm>
            <a:custGeom>
              <a:avLst/>
              <a:gdLst>
                <a:gd name="T0" fmla="*/ 2147483647 w 64"/>
                <a:gd name="T1" fmla="*/ 2147483647 h 18"/>
                <a:gd name="T2" fmla="*/ 2147483647 w 64"/>
                <a:gd name="T3" fmla="*/ 2147483647 h 18"/>
                <a:gd name="T4" fmla="*/ 0 w 64"/>
                <a:gd name="T5" fmla="*/ 2147483647 h 18"/>
                <a:gd name="T6" fmla="*/ 2147483647 w 64"/>
                <a:gd name="T7" fmla="*/ 2147483647 h 18"/>
                <a:gd name="T8" fmla="*/ 2147483647 w 64"/>
                <a:gd name="T9" fmla="*/ 2147483647 h 18"/>
                <a:gd name="T10" fmla="*/ 2147483647 w 64"/>
                <a:gd name="T11" fmla="*/ 2147483647 h 18"/>
                <a:gd name="T12" fmla="*/ 2147483647 w 64"/>
                <a:gd name="T13" fmla="*/ 2147483647 h 18"/>
                <a:gd name="T14" fmla="*/ 2147483647 w 64"/>
                <a:gd name="T15" fmla="*/ 2147483647 h 18"/>
                <a:gd name="T16" fmla="*/ 2147483647 w 64"/>
                <a:gd name="T17" fmla="*/ 0 h 18"/>
                <a:gd name="T18" fmla="*/ 2147483647 w 64"/>
                <a:gd name="T19" fmla="*/ 2147483647 h 18"/>
                <a:gd name="T20" fmla="*/ 2147483647 w 64"/>
                <a:gd name="T21" fmla="*/ 2147483647 h 18"/>
                <a:gd name="T22" fmla="*/ 2147483647 w 64"/>
                <a:gd name="T23" fmla="*/ 2147483647 h 18"/>
                <a:gd name="T24" fmla="*/ 2147483647 w 64"/>
                <a:gd name="T25" fmla="*/ 2147483647 h 18"/>
                <a:gd name="T26" fmla="*/ 2147483647 w 64"/>
                <a:gd name="T27" fmla="*/ 2147483647 h 18"/>
                <a:gd name="T28" fmla="*/ 2147483647 w 64"/>
                <a:gd name="T29" fmla="*/ 2147483647 h 18"/>
                <a:gd name="T30" fmla="*/ 2147483647 w 64"/>
                <a:gd name="T31" fmla="*/ 2147483647 h 18"/>
                <a:gd name="T32" fmla="*/ 2147483647 w 64"/>
                <a:gd name="T33" fmla="*/ 2147483647 h 18"/>
                <a:gd name="T34" fmla="*/ 2147483647 w 64"/>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8"/>
                <a:gd name="T56" fmla="*/ 64 w 6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5" name="Freeform 48"/>
            <p:cNvSpPr/>
            <p:nvPr/>
          </p:nvSpPr>
          <p:spPr bwMode="auto">
            <a:xfrm>
              <a:off x="2970426" y="2496830"/>
              <a:ext cx="107239" cy="66372"/>
            </a:xfrm>
            <a:custGeom>
              <a:avLst/>
              <a:gdLst>
                <a:gd name="T0" fmla="*/ 2147483647 w 74"/>
                <a:gd name="T1" fmla="*/ 2147483647 h 42"/>
                <a:gd name="T2" fmla="*/ 2147483647 w 74"/>
                <a:gd name="T3" fmla="*/ 2147483647 h 42"/>
                <a:gd name="T4" fmla="*/ 2147483647 w 74"/>
                <a:gd name="T5" fmla="*/ 2147483647 h 42"/>
                <a:gd name="T6" fmla="*/ 2147483647 w 74"/>
                <a:gd name="T7" fmla="*/ 2147483647 h 42"/>
                <a:gd name="T8" fmla="*/ 2147483647 w 74"/>
                <a:gd name="T9" fmla="*/ 2147483647 h 42"/>
                <a:gd name="T10" fmla="*/ 2147483647 w 74"/>
                <a:gd name="T11" fmla="*/ 2147483647 h 42"/>
                <a:gd name="T12" fmla="*/ 2147483647 w 74"/>
                <a:gd name="T13" fmla="*/ 2147483647 h 42"/>
                <a:gd name="T14" fmla="*/ 2147483647 w 74"/>
                <a:gd name="T15" fmla="*/ 2147483647 h 42"/>
                <a:gd name="T16" fmla="*/ 2147483647 w 74"/>
                <a:gd name="T17" fmla="*/ 2147483647 h 42"/>
                <a:gd name="T18" fmla="*/ 2147483647 w 74"/>
                <a:gd name="T19" fmla="*/ 2147483647 h 42"/>
                <a:gd name="T20" fmla="*/ 2147483647 w 74"/>
                <a:gd name="T21" fmla="*/ 2147483647 h 42"/>
                <a:gd name="T22" fmla="*/ 2147483647 w 74"/>
                <a:gd name="T23" fmla="*/ 2147483647 h 42"/>
                <a:gd name="T24" fmla="*/ 2147483647 w 74"/>
                <a:gd name="T25" fmla="*/ 2147483647 h 42"/>
                <a:gd name="T26" fmla="*/ 2147483647 w 74"/>
                <a:gd name="T27" fmla="*/ 2147483647 h 42"/>
                <a:gd name="T28" fmla="*/ 2147483647 w 74"/>
                <a:gd name="T29" fmla="*/ 2147483647 h 42"/>
                <a:gd name="T30" fmla="*/ 2147483647 w 74"/>
                <a:gd name="T31" fmla="*/ 2147483647 h 42"/>
                <a:gd name="T32" fmla="*/ 2147483647 w 74"/>
                <a:gd name="T33" fmla="*/ 2147483647 h 42"/>
                <a:gd name="T34" fmla="*/ 2147483647 w 74"/>
                <a:gd name="T35" fmla="*/ 2147483647 h 42"/>
                <a:gd name="T36" fmla="*/ 2147483647 w 74"/>
                <a:gd name="T37" fmla="*/ 2147483647 h 42"/>
                <a:gd name="T38" fmla="*/ 0 w 74"/>
                <a:gd name="T39" fmla="*/ 2147483647 h 42"/>
                <a:gd name="T40" fmla="*/ 2147483647 w 74"/>
                <a:gd name="T41" fmla="*/ 2147483647 h 42"/>
                <a:gd name="T42" fmla="*/ 2147483647 w 74"/>
                <a:gd name="T43" fmla="*/ 2147483647 h 42"/>
                <a:gd name="T44" fmla="*/ 2147483647 w 74"/>
                <a:gd name="T45" fmla="*/ 2147483647 h 42"/>
                <a:gd name="T46" fmla="*/ 2147483647 w 74"/>
                <a:gd name="T47" fmla="*/ 2147483647 h 42"/>
                <a:gd name="T48" fmla="*/ 2147483647 w 74"/>
                <a:gd name="T49" fmla="*/ 2147483647 h 42"/>
                <a:gd name="T50" fmla="*/ 2147483647 w 74"/>
                <a:gd name="T51" fmla="*/ 2147483647 h 42"/>
                <a:gd name="T52" fmla="*/ 2147483647 w 74"/>
                <a:gd name="T53" fmla="*/ 2147483647 h 42"/>
                <a:gd name="T54" fmla="*/ 2147483647 w 74"/>
                <a:gd name="T55" fmla="*/ 2147483647 h 42"/>
                <a:gd name="T56" fmla="*/ 2147483647 w 74"/>
                <a:gd name="T57" fmla="*/ 2147483647 h 42"/>
                <a:gd name="T58" fmla="*/ 2147483647 w 74"/>
                <a:gd name="T59" fmla="*/ 2147483647 h 42"/>
                <a:gd name="T60" fmla="*/ 2147483647 w 74"/>
                <a:gd name="T61" fmla="*/ 2147483647 h 42"/>
                <a:gd name="T62" fmla="*/ 2147483647 w 74"/>
                <a:gd name="T63" fmla="*/ 2147483647 h 42"/>
                <a:gd name="T64" fmla="*/ 2147483647 w 74"/>
                <a:gd name="T65" fmla="*/ 2147483647 h 42"/>
                <a:gd name="T66" fmla="*/ 2147483647 w 74"/>
                <a:gd name="T67" fmla="*/ 0 h 42"/>
                <a:gd name="T68" fmla="*/ 2147483647 w 74"/>
                <a:gd name="T69" fmla="*/ 2147483647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42"/>
                <a:gd name="T107" fmla="*/ 74 w 74"/>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6" name="Freeform 49"/>
            <p:cNvSpPr/>
            <p:nvPr/>
          </p:nvSpPr>
          <p:spPr bwMode="auto">
            <a:xfrm>
              <a:off x="2950823" y="2593733"/>
              <a:ext cx="56503" cy="34513"/>
            </a:xfrm>
            <a:custGeom>
              <a:avLst/>
              <a:gdLst>
                <a:gd name="T0" fmla="*/ 2147483647 w 40"/>
                <a:gd name="T1" fmla="*/ 2147483647 h 22"/>
                <a:gd name="T2" fmla="*/ 2147483647 w 40"/>
                <a:gd name="T3" fmla="*/ 2147483647 h 22"/>
                <a:gd name="T4" fmla="*/ 2147483647 w 40"/>
                <a:gd name="T5" fmla="*/ 2147483647 h 22"/>
                <a:gd name="T6" fmla="*/ 0 w 40"/>
                <a:gd name="T7" fmla="*/ 2147483647 h 22"/>
                <a:gd name="T8" fmla="*/ 2147483647 w 40"/>
                <a:gd name="T9" fmla="*/ 2147483647 h 22"/>
                <a:gd name="T10" fmla="*/ 2147483647 w 40"/>
                <a:gd name="T11" fmla="*/ 2147483647 h 22"/>
                <a:gd name="T12" fmla="*/ 2147483647 w 40"/>
                <a:gd name="T13" fmla="*/ 0 h 22"/>
                <a:gd name="T14" fmla="*/ 2147483647 w 40"/>
                <a:gd name="T15" fmla="*/ 2147483647 h 22"/>
                <a:gd name="T16" fmla="*/ 2147483647 w 40"/>
                <a:gd name="T17" fmla="*/ 2147483647 h 22"/>
                <a:gd name="T18" fmla="*/ 2147483647 w 40"/>
                <a:gd name="T19" fmla="*/ 2147483647 h 22"/>
                <a:gd name="T20" fmla="*/ 2147483647 w 40"/>
                <a:gd name="T21" fmla="*/ 2147483647 h 22"/>
                <a:gd name="T22" fmla="*/ 2147483647 w 40"/>
                <a:gd name="T23" fmla="*/ 2147483647 h 22"/>
                <a:gd name="T24" fmla="*/ 2147483647 w 4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2"/>
                <a:gd name="T41" fmla="*/ 40 w 4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7" name="Freeform 50"/>
            <p:cNvSpPr/>
            <p:nvPr/>
          </p:nvSpPr>
          <p:spPr bwMode="auto">
            <a:xfrm>
              <a:off x="3073053" y="2697274"/>
              <a:ext cx="117617" cy="66372"/>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2147483647 w 80"/>
                <a:gd name="T27" fmla="*/ 2147483647 h 42"/>
                <a:gd name="T28" fmla="*/ 0 w 80"/>
                <a:gd name="T29" fmla="*/ 2147483647 h 42"/>
                <a:gd name="T30" fmla="*/ 2147483647 w 80"/>
                <a:gd name="T31" fmla="*/ 2147483647 h 42"/>
                <a:gd name="T32" fmla="*/ 2147483647 w 80"/>
                <a:gd name="T33" fmla="*/ 2147483647 h 42"/>
                <a:gd name="T34" fmla="*/ 2147483647 w 80"/>
                <a:gd name="T35" fmla="*/ 0 h 42"/>
                <a:gd name="T36" fmla="*/ 2147483647 w 80"/>
                <a:gd name="T37" fmla="*/ 2147483647 h 42"/>
                <a:gd name="T38" fmla="*/ 2147483647 w 80"/>
                <a:gd name="T39" fmla="*/ 2147483647 h 42"/>
                <a:gd name="T40" fmla="*/ 2147483647 w 80"/>
                <a:gd name="T41" fmla="*/ 2147483647 h 42"/>
                <a:gd name="T42" fmla="*/ 2147483647 w 80"/>
                <a:gd name="T43" fmla="*/ 2147483647 h 42"/>
                <a:gd name="T44" fmla="*/ 2147483647 w 80"/>
                <a:gd name="T45" fmla="*/ 2147483647 h 42"/>
                <a:gd name="T46" fmla="*/ 2147483647 w 80"/>
                <a:gd name="T47" fmla="*/ 2147483647 h 42"/>
                <a:gd name="T48" fmla="*/ 2147483647 w 80"/>
                <a:gd name="T49" fmla="*/ 2147483647 h 42"/>
                <a:gd name="T50" fmla="*/ 2147483647 w 80"/>
                <a:gd name="T51" fmla="*/ 2147483647 h 42"/>
                <a:gd name="T52" fmla="*/ 2147483647 w 80"/>
                <a:gd name="T53" fmla="*/ 2147483647 h 42"/>
                <a:gd name="T54" fmla="*/ 2147483647 w 80"/>
                <a:gd name="T55" fmla="*/ 2147483647 h 42"/>
                <a:gd name="T56" fmla="*/ 2147483647 w 80"/>
                <a:gd name="T57" fmla="*/ 2147483647 h 42"/>
                <a:gd name="T58" fmla="*/ 2147483647 w 8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42"/>
                <a:gd name="T92" fmla="*/ 80 w 8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8" name="Freeform 51"/>
            <p:cNvSpPr/>
            <p:nvPr/>
          </p:nvSpPr>
          <p:spPr bwMode="auto">
            <a:xfrm>
              <a:off x="3028081" y="2435768"/>
              <a:ext cx="96861" cy="38495"/>
            </a:xfrm>
            <a:custGeom>
              <a:avLst/>
              <a:gdLst>
                <a:gd name="T0" fmla="*/ 2147483647 w 66"/>
                <a:gd name="T1" fmla="*/ 2147483647 h 24"/>
                <a:gd name="T2" fmla="*/ 2147483647 w 66"/>
                <a:gd name="T3" fmla="*/ 2147483647 h 24"/>
                <a:gd name="T4" fmla="*/ 2147483647 w 66"/>
                <a:gd name="T5" fmla="*/ 2147483647 h 24"/>
                <a:gd name="T6" fmla="*/ 2147483647 w 66"/>
                <a:gd name="T7" fmla="*/ 2147483647 h 24"/>
                <a:gd name="T8" fmla="*/ 2147483647 w 66"/>
                <a:gd name="T9" fmla="*/ 2147483647 h 24"/>
                <a:gd name="T10" fmla="*/ 2147483647 w 66"/>
                <a:gd name="T11" fmla="*/ 2147483647 h 24"/>
                <a:gd name="T12" fmla="*/ 2147483647 w 66"/>
                <a:gd name="T13" fmla="*/ 2147483647 h 24"/>
                <a:gd name="T14" fmla="*/ 2147483647 w 66"/>
                <a:gd name="T15" fmla="*/ 2147483647 h 24"/>
                <a:gd name="T16" fmla="*/ 2147483647 w 66"/>
                <a:gd name="T17" fmla="*/ 2147483647 h 24"/>
                <a:gd name="T18" fmla="*/ 2147483647 w 66"/>
                <a:gd name="T19" fmla="*/ 2147483647 h 24"/>
                <a:gd name="T20" fmla="*/ 2147483647 w 66"/>
                <a:gd name="T21" fmla="*/ 0 h 24"/>
                <a:gd name="T22" fmla="*/ 2147483647 w 66"/>
                <a:gd name="T23" fmla="*/ 0 h 24"/>
                <a:gd name="T24" fmla="*/ 2147483647 w 66"/>
                <a:gd name="T25" fmla="*/ 2147483647 h 24"/>
                <a:gd name="T26" fmla="*/ 2147483647 w 66"/>
                <a:gd name="T27" fmla="*/ 2147483647 h 24"/>
                <a:gd name="T28" fmla="*/ 2147483647 w 66"/>
                <a:gd name="T29" fmla="*/ 0 h 24"/>
                <a:gd name="T30" fmla="*/ 2147483647 w 66"/>
                <a:gd name="T31" fmla="*/ 2147483647 h 24"/>
                <a:gd name="T32" fmla="*/ 2147483647 w 66"/>
                <a:gd name="T33" fmla="*/ 2147483647 h 24"/>
                <a:gd name="T34" fmla="*/ 2147483647 w 66"/>
                <a:gd name="T35" fmla="*/ 2147483647 h 24"/>
                <a:gd name="T36" fmla="*/ 2147483647 w 66"/>
                <a:gd name="T37" fmla="*/ 2147483647 h 24"/>
                <a:gd name="T38" fmla="*/ 2147483647 w 66"/>
                <a:gd name="T39" fmla="*/ 2147483647 h 24"/>
                <a:gd name="T40" fmla="*/ 2147483647 w 66"/>
                <a:gd name="T41" fmla="*/ 2147483647 h 24"/>
                <a:gd name="T42" fmla="*/ 2147483647 w 66"/>
                <a:gd name="T43" fmla="*/ 2147483647 h 24"/>
                <a:gd name="T44" fmla="*/ 2147483647 w 66"/>
                <a:gd name="T45" fmla="*/ 2147483647 h 24"/>
                <a:gd name="T46" fmla="*/ 2147483647 w 66"/>
                <a:gd name="T47" fmla="*/ 2147483647 h 24"/>
                <a:gd name="T48" fmla="*/ 2147483647 w 66"/>
                <a:gd name="T49" fmla="*/ 2147483647 h 24"/>
                <a:gd name="T50" fmla="*/ 2147483647 w 66"/>
                <a:gd name="T51" fmla="*/ 2147483647 h 24"/>
                <a:gd name="T52" fmla="*/ 2147483647 w 66"/>
                <a:gd name="T53" fmla="*/ 2147483647 h 24"/>
                <a:gd name="T54" fmla="*/ 2147483647 w 66"/>
                <a:gd name="T55" fmla="*/ 2147483647 h 24"/>
                <a:gd name="T56" fmla="*/ 2147483647 w 66"/>
                <a:gd name="T57" fmla="*/ 2147483647 h 24"/>
                <a:gd name="T58" fmla="*/ 0 w 66"/>
                <a:gd name="T59" fmla="*/ 2147483647 h 24"/>
                <a:gd name="T60" fmla="*/ 0 w 66"/>
                <a:gd name="T61" fmla="*/ 2147483647 h 24"/>
                <a:gd name="T62" fmla="*/ 0 w 66"/>
                <a:gd name="T63" fmla="*/ 2147483647 h 24"/>
                <a:gd name="T64" fmla="*/ 2147483647 w 66"/>
                <a:gd name="T65" fmla="*/ 2147483647 h 24"/>
                <a:gd name="T66" fmla="*/ 2147483647 w 66"/>
                <a:gd name="T67" fmla="*/ 0 h 24"/>
                <a:gd name="T68" fmla="*/ 2147483647 w 66"/>
                <a:gd name="T69" fmla="*/ 2147483647 h 24"/>
                <a:gd name="T70" fmla="*/ 2147483647 w 66"/>
                <a:gd name="T71" fmla="*/ 2147483647 h 24"/>
                <a:gd name="T72" fmla="*/ 2147483647 w 66"/>
                <a:gd name="T73" fmla="*/ 2147483647 h 24"/>
                <a:gd name="T74" fmla="*/ 2147483647 w 66"/>
                <a:gd name="T75" fmla="*/ 2147483647 h 24"/>
                <a:gd name="T76" fmla="*/ 2147483647 w 66"/>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24"/>
                <a:gd name="T119" fmla="*/ 66 w 66"/>
                <a:gd name="T120" fmla="*/ 24 h 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9" name="Freeform 52"/>
            <p:cNvSpPr/>
            <p:nvPr/>
          </p:nvSpPr>
          <p:spPr bwMode="auto">
            <a:xfrm>
              <a:off x="3156077" y="2426475"/>
              <a:ext cx="237541" cy="59734"/>
            </a:xfrm>
            <a:custGeom>
              <a:avLst/>
              <a:gdLst>
                <a:gd name="T0" fmla="*/ 2147483647 w 164"/>
                <a:gd name="T1" fmla="*/ 2147483647 h 38"/>
                <a:gd name="T2" fmla="*/ 2147483647 w 164"/>
                <a:gd name="T3" fmla="*/ 2147483647 h 38"/>
                <a:gd name="T4" fmla="*/ 2147483647 w 164"/>
                <a:gd name="T5" fmla="*/ 2147483647 h 38"/>
                <a:gd name="T6" fmla="*/ 2147483647 w 164"/>
                <a:gd name="T7" fmla="*/ 2147483647 h 38"/>
                <a:gd name="T8" fmla="*/ 2147483647 w 164"/>
                <a:gd name="T9" fmla="*/ 2147483647 h 38"/>
                <a:gd name="T10" fmla="*/ 2147483647 w 164"/>
                <a:gd name="T11" fmla="*/ 2147483647 h 38"/>
                <a:gd name="T12" fmla="*/ 2147483647 w 164"/>
                <a:gd name="T13" fmla="*/ 2147483647 h 38"/>
                <a:gd name="T14" fmla="*/ 2147483647 w 164"/>
                <a:gd name="T15" fmla="*/ 2147483647 h 38"/>
                <a:gd name="T16" fmla="*/ 0 w 164"/>
                <a:gd name="T17" fmla="*/ 2147483647 h 38"/>
                <a:gd name="T18" fmla="*/ 2147483647 w 164"/>
                <a:gd name="T19" fmla="*/ 2147483647 h 38"/>
                <a:gd name="T20" fmla="*/ 2147483647 w 164"/>
                <a:gd name="T21" fmla="*/ 0 h 38"/>
                <a:gd name="T22" fmla="*/ 2147483647 w 164"/>
                <a:gd name="T23" fmla="*/ 2147483647 h 38"/>
                <a:gd name="T24" fmla="*/ 2147483647 w 164"/>
                <a:gd name="T25" fmla="*/ 2147483647 h 38"/>
                <a:gd name="T26" fmla="*/ 2147483647 w 164"/>
                <a:gd name="T27" fmla="*/ 2147483647 h 38"/>
                <a:gd name="T28" fmla="*/ 2147483647 w 164"/>
                <a:gd name="T29" fmla="*/ 2147483647 h 38"/>
                <a:gd name="T30" fmla="*/ 2147483647 w 164"/>
                <a:gd name="T31" fmla="*/ 2147483647 h 38"/>
                <a:gd name="T32" fmla="*/ 2147483647 w 164"/>
                <a:gd name="T33" fmla="*/ 2147483647 h 38"/>
                <a:gd name="T34" fmla="*/ 2147483647 w 164"/>
                <a:gd name="T35" fmla="*/ 2147483647 h 38"/>
                <a:gd name="T36" fmla="*/ 2147483647 w 164"/>
                <a:gd name="T37" fmla="*/ 2147483647 h 38"/>
                <a:gd name="T38" fmla="*/ 2147483647 w 164"/>
                <a:gd name="T39" fmla="*/ 2147483647 h 38"/>
                <a:gd name="T40" fmla="*/ 2147483647 w 164"/>
                <a:gd name="T41" fmla="*/ 2147483647 h 38"/>
                <a:gd name="T42" fmla="*/ 2147483647 w 164"/>
                <a:gd name="T43" fmla="*/ 2147483647 h 38"/>
                <a:gd name="T44" fmla="*/ 2147483647 w 164"/>
                <a:gd name="T45" fmla="*/ 2147483647 h 38"/>
                <a:gd name="T46" fmla="*/ 2147483647 w 164"/>
                <a:gd name="T47" fmla="*/ 2147483647 h 38"/>
                <a:gd name="T48" fmla="*/ 2147483647 w 164"/>
                <a:gd name="T49" fmla="*/ 2147483647 h 38"/>
                <a:gd name="T50" fmla="*/ 2147483647 w 164"/>
                <a:gd name="T51" fmla="*/ 2147483647 h 38"/>
                <a:gd name="T52" fmla="*/ 2147483647 w 164"/>
                <a:gd name="T53" fmla="*/ 2147483647 h 38"/>
                <a:gd name="T54" fmla="*/ 2147483647 w 164"/>
                <a:gd name="T55" fmla="*/ 2147483647 h 38"/>
                <a:gd name="T56" fmla="*/ 2147483647 w 164"/>
                <a:gd name="T57" fmla="*/ 2147483647 h 38"/>
                <a:gd name="T58" fmla="*/ 2147483647 w 164"/>
                <a:gd name="T59" fmla="*/ 2147483647 h 38"/>
                <a:gd name="T60" fmla="*/ 2147483647 w 164"/>
                <a:gd name="T61" fmla="*/ 2147483647 h 38"/>
                <a:gd name="T62" fmla="*/ 2147483647 w 164"/>
                <a:gd name="T63" fmla="*/ 2147483647 h 38"/>
                <a:gd name="T64" fmla="*/ 2147483647 w 164"/>
                <a:gd name="T65" fmla="*/ 2147483647 h 38"/>
                <a:gd name="T66" fmla="*/ 2147483647 w 164"/>
                <a:gd name="T67" fmla="*/ 2147483647 h 38"/>
                <a:gd name="T68" fmla="*/ 2147483647 w 164"/>
                <a:gd name="T69" fmla="*/ 2147483647 h 38"/>
                <a:gd name="T70" fmla="*/ 2147483647 w 164"/>
                <a:gd name="T71" fmla="*/ 2147483647 h 38"/>
                <a:gd name="T72" fmla="*/ 2147483647 w 164"/>
                <a:gd name="T73" fmla="*/ 2147483647 h 38"/>
                <a:gd name="T74" fmla="*/ 2147483647 w 164"/>
                <a:gd name="T75" fmla="*/ 2147483647 h 38"/>
                <a:gd name="T76" fmla="*/ 2147483647 w 164"/>
                <a:gd name="T77" fmla="*/ 2147483647 h 38"/>
                <a:gd name="T78" fmla="*/ 2147483647 w 164"/>
                <a:gd name="T79" fmla="*/ 2147483647 h 38"/>
                <a:gd name="T80" fmla="*/ 2147483647 w 164"/>
                <a:gd name="T81" fmla="*/ 2147483647 h 38"/>
                <a:gd name="T82" fmla="*/ 2147483647 w 164"/>
                <a:gd name="T83" fmla="*/ 2147483647 h 38"/>
                <a:gd name="T84" fmla="*/ 2147483647 w 164"/>
                <a:gd name="T85" fmla="*/ 2147483647 h 38"/>
                <a:gd name="T86" fmla="*/ 2147483647 w 164"/>
                <a:gd name="T87" fmla="*/ 2147483647 h 38"/>
                <a:gd name="T88" fmla="*/ 2147483647 w 164"/>
                <a:gd name="T89" fmla="*/ 2147483647 h 38"/>
                <a:gd name="T90" fmla="*/ 2147483647 w 164"/>
                <a:gd name="T91" fmla="*/ 2147483647 h 38"/>
                <a:gd name="T92" fmla="*/ 2147483647 w 164"/>
                <a:gd name="T93" fmla="*/ 2147483647 h 38"/>
                <a:gd name="T94" fmla="*/ 2147483647 w 164"/>
                <a:gd name="T95" fmla="*/ 2147483647 h 38"/>
                <a:gd name="T96" fmla="*/ 2147483647 w 164"/>
                <a:gd name="T97" fmla="*/ 2147483647 h 38"/>
                <a:gd name="T98" fmla="*/ 2147483647 w 164"/>
                <a:gd name="T99" fmla="*/ 2147483647 h 38"/>
                <a:gd name="T100" fmla="*/ 2147483647 w 164"/>
                <a:gd name="T101" fmla="*/ 2147483647 h 38"/>
                <a:gd name="T102" fmla="*/ 2147483647 w 164"/>
                <a:gd name="T103" fmla="*/ 2147483647 h 38"/>
                <a:gd name="T104" fmla="*/ 2147483647 w 164"/>
                <a:gd name="T105" fmla="*/ 2147483647 h 38"/>
                <a:gd name="T106" fmla="*/ 2147483647 w 164"/>
                <a:gd name="T107" fmla="*/ 2147483647 h 38"/>
                <a:gd name="T108" fmla="*/ 2147483647 w 164"/>
                <a:gd name="T109" fmla="*/ 2147483647 h 38"/>
                <a:gd name="T110" fmla="*/ 2147483647 w 164"/>
                <a:gd name="T111" fmla="*/ 2147483647 h 38"/>
                <a:gd name="T112" fmla="*/ 2147483647 w 164"/>
                <a:gd name="T113" fmla="*/ 2147483647 h 38"/>
                <a:gd name="T114" fmla="*/ 2147483647 w 164"/>
                <a:gd name="T115" fmla="*/ 2147483647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38"/>
                <a:gd name="T176" fmla="*/ 164 w 16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0" name="Freeform 53"/>
            <p:cNvSpPr/>
            <p:nvPr/>
          </p:nvSpPr>
          <p:spPr bwMode="auto">
            <a:xfrm>
              <a:off x="3118024" y="2460990"/>
              <a:ext cx="46124" cy="22567"/>
            </a:xfrm>
            <a:custGeom>
              <a:avLst/>
              <a:gdLst>
                <a:gd name="T0" fmla="*/ 2147483647 w 30"/>
                <a:gd name="T1" fmla="*/ 2147483647 h 14"/>
                <a:gd name="T2" fmla="*/ 2147483647 w 30"/>
                <a:gd name="T3" fmla="*/ 2147483647 h 14"/>
                <a:gd name="T4" fmla="*/ 2147483647 w 30"/>
                <a:gd name="T5" fmla="*/ 2147483647 h 14"/>
                <a:gd name="T6" fmla="*/ 2147483647 w 30"/>
                <a:gd name="T7" fmla="*/ 2147483647 h 14"/>
                <a:gd name="T8" fmla="*/ 2147483647 w 30"/>
                <a:gd name="T9" fmla="*/ 2147483647 h 14"/>
                <a:gd name="T10" fmla="*/ 0 w 30"/>
                <a:gd name="T11" fmla="*/ 2147483647 h 14"/>
                <a:gd name="T12" fmla="*/ 2147483647 w 30"/>
                <a:gd name="T13" fmla="*/ 2147483647 h 14"/>
                <a:gd name="T14" fmla="*/ 2147483647 w 30"/>
                <a:gd name="T15" fmla="*/ 0 h 14"/>
                <a:gd name="T16" fmla="*/ 2147483647 w 30"/>
                <a:gd name="T17" fmla="*/ 0 h 14"/>
                <a:gd name="T18" fmla="*/ 2147483647 w 30"/>
                <a:gd name="T19" fmla="*/ 2147483647 h 14"/>
                <a:gd name="T20" fmla="*/ 2147483647 w 30"/>
                <a:gd name="T21" fmla="*/ 2147483647 h 14"/>
                <a:gd name="T22" fmla="*/ 2147483647 w 30"/>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4"/>
                <a:gd name="T38" fmla="*/ 30 w 3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1" name="Freeform 54"/>
            <p:cNvSpPr/>
            <p:nvPr/>
          </p:nvSpPr>
          <p:spPr bwMode="auto">
            <a:xfrm>
              <a:off x="3166455" y="2390634"/>
              <a:ext cx="51890" cy="29203"/>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2147483647 h 18"/>
                <a:gd name="T12" fmla="*/ 2147483647 w 36"/>
                <a:gd name="T13" fmla="*/ 2147483647 h 18"/>
                <a:gd name="T14" fmla="*/ 2147483647 w 36"/>
                <a:gd name="T15" fmla="*/ 2147483647 h 18"/>
                <a:gd name="T16" fmla="*/ 2147483647 w 36"/>
                <a:gd name="T17" fmla="*/ 2147483647 h 18"/>
                <a:gd name="T18" fmla="*/ 0 w 36"/>
                <a:gd name="T19" fmla="*/ 2147483647 h 18"/>
                <a:gd name="T20" fmla="*/ 2147483647 w 36"/>
                <a:gd name="T21" fmla="*/ 2147483647 h 18"/>
                <a:gd name="T22" fmla="*/ 2147483647 w 36"/>
                <a:gd name="T23" fmla="*/ 0 h 18"/>
                <a:gd name="T24" fmla="*/ 2147483647 w 36"/>
                <a:gd name="T25" fmla="*/ 0 h 18"/>
                <a:gd name="T26" fmla="*/ 2147483647 w 36"/>
                <a:gd name="T27" fmla="*/ 0 h 18"/>
                <a:gd name="T28" fmla="*/ 2147483647 w 36"/>
                <a:gd name="T29" fmla="*/ 2147483647 h 18"/>
                <a:gd name="T30" fmla="*/ 2147483647 w 36"/>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8"/>
                <a:gd name="T50" fmla="*/ 36 w 3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2" name="Freeform 55"/>
            <p:cNvSpPr/>
            <p:nvPr/>
          </p:nvSpPr>
          <p:spPr bwMode="auto">
            <a:xfrm>
              <a:off x="3234488" y="2314970"/>
              <a:ext cx="556952" cy="136727"/>
            </a:xfrm>
            <a:custGeom>
              <a:avLst/>
              <a:gdLst>
                <a:gd name="T0" fmla="*/ 2147483647 w 382"/>
                <a:gd name="T1" fmla="*/ 2147483647 h 86"/>
                <a:gd name="T2" fmla="*/ 2147483647 w 382"/>
                <a:gd name="T3" fmla="*/ 2147483647 h 86"/>
                <a:gd name="T4" fmla="*/ 2147483647 w 382"/>
                <a:gd name="T5" fmla="*/ 2147483647 h 86"/>
                <a:gd name="T6" fmla="*/ 2147483647 w 382"/>
                <a:gd name="T7" fmla="*/ 2147483647 h 86"/>
                <a:gd name="T8" fmla="*/ 2147483647 w 382"/>
                <a:gd name="T9" fmla="*/ 2147483647 h 86"/>
                <a:gd name="T10" fmla="*/ 2147483647 w 382"/>
                <a:gd name="T11" fmla="*/ 2147483647 h 86"/>
                <a:gd name="T12" fmla="*/ 2147483647 w 382"/>
                <a:gd name="T13" fmla="*/ 2147483647 h 86"/>
                <a:gd name="T14" fmla="*/ 2147483647 w 382"/>
                <a:gd name="T15" fmla="*/ 2147483647 h 86"/>
                <a:gd name="T16" fmla="*/ 2147483647 w 382"/>
                <a:gd name="T17" fmla="*/ 2147483647 h 86"/>
                <a:gd name="T18" fmla="*/ 2147483647 w 382"/>
                <a:gd name="T19" fmla="*/ 2147483647 h 86"/>
                <a:gd name="T20" fmla="*/ 2147483647 w 382"/>
                <a:gd name="T21" fmla="*/ 2147483647 h 86"/>
                <a:gd name="T22" fmla="*/ 2147483647 w 382"/>
                <a:gd name="T23" fmla="*/ 2147483647 h 86"/>
                <a:gd name="T24" fmla="*/ 2147483647 w 382"/>
                <a:gd name="T25" fmla="*/ 2147483647 h 86"/>
                <a:gd name="T26" fmla="*/ 2147483647 w 382"/>
                <a:gd name="T27" fmla="*/ 2147483647 h 86"/>
                <a:gd name="T28" fmla="*/ 2147483647 w 382"/>
                <a:gd name="T29" fmla="*/ 2147483647 h 86"/>
                <a:gd name="T30" fmla="*/ 2147483647 w 382"/>
                <a:gd name="T31" fmla="*/ 2147483647 h 86"/>
                <a:gd name="T32" fmla="*/ 2147483647 w 382"/>
                <a:gd name="T33" fmla="*/ 2147483647 h 86"/>
                <a:gd name="T34" fmla="*/ 2147483647 w 382"/>
                <a:gd name="T35" fmla="*/ 2147483647 h 86"/>
                <a:gd name="T36" fmla="*/ 2147483647 w 382"/>
                <a:gd name="T37" fmla="*/ 2147483647 h 86"/>
                <a:gd name="T38" fmla="*/ 2147483647 w 382"/>
                <a:gd name="T39" fmla="*/ 2147483647 h 86"/>
                <a:gd name="T40" fmla="*/ 2147483647 w 382"/>
                <a:gd name="T41" fmla="*/ 2147483647 h 86"/>
                <a:gd name="T42" fmla="*/ 2147483647 w 382"/>
                <a:gd name="T43" fmla="*/ 2147483647 h 86"/>
                <a:gd name="T44" fmla="*/ 2147483647 w 382"/>
                <a:gd name="T45" fmla="*/ 2147483647 h 86"/>
                <a:gd name="T46" fmla="*/ 2147483647 w 382"/>
                <a:gd name="T47" fmla="*/ 2147483647 h 86"/>
                <a:gd name="T48" fmla="*/ 2147483647 w 382"/>
                <a:gd name="T49" fmla="*/ 2147483647 h 86"/>
                <a:gd name="T50" fmla="*/ 2147483647 w 382"/>
                <a:gd name="T51" fmla="*/ 2147483647 h 86"/>
                <a:gd name="T52" fmla="*/ 0 w 382"/>
                <a:gd name="T53" fmla="*/ 2147483647 h 86"/>
                <a:gd name="T54" fmla="*/ 2147483647 w 382"/>
                <a:gd name="T55" fmla="*/ 2147483647 h 86"/>
                <a:gd name="T56" fmla="*/ 2147483647 w 382"/>
                <a:gd name="T57" fmla="*/ 2147483647 h 86"/>
                <a:gd name="T58" fmla="*/ 2147483647 w 382"/>
                <a:gd name="T59" fmla="*/ 2147483647 h 86"/>
                <a:gd name="T60" fmla="*/ 2147483647 w 382"/>
                <a:gd name="T61" fmla="*/ 2147483647 h 86"/>
                <a:gd name="T62" fmla="*/ 2147483647 w 382"/>
                <a:gd name="T63" fmla="*/ 2147483647 h 86"/>
                <a:gd name="T64" fmla="*/ 2147483647 w 382"/>
                <a:gd name="T65" fmla="*/ 2147483647 h 86"/>
                <a:gd name="T66" fmla="*/ 2147483647 w 382"/>
                <a:gd name="T67" fmla="*/ 2147483647 h 86"/>
                <a:gd name="T68" fmla="*/ 2147483647 w 382"/>
                <a:gd name="T69" fmla="*/ 2147483647 h 86"/>
                <a:gd name="T70" fmla="*/ 2147483647 w 382"/>
                <a:gd name="T71" fmla="*/ 2147483647 h 86"/>
                <a:gd name="T72" fmla="*/ 2147483647 w 382"/>
                <a:gd name="T73" fmla="*/ 2147483647 h 86"/>
                <a:gd name="T74" fmla="*/ 2147483647 w 382"/>
                <a:gd name="T75" fmla="*/ 2147483647 h 86"/>
                <a:gd name="T76" fmla="*/ 2147483647 w 382"/>
                <a:gd name="T77" fmla="*/ 2147483647 h 86"/>
                <a:gd name="T78" fmla="*/ 2147483647 w 382"/>
                <a:gd name="T79" fmla="*/ 2147483647 h 86"/>
                <a:gd name="T80" fmla="*/ 2147483647 w 382"/>
                <a:gd name="T81" fmla="*/ 2147483647 h 86"/>
                <a:gd name="T82" fmla="*/ 2147483647 w 382"/>
                <a:gd name="T83" fmla="*/ 2147483647 h 86"/>
                <a:gd name="T84" fmla="*/ 2147483647 w 382"/>
                <a:gd name="T85" fmla="*/ 2147483647 h 86"/>
                <a:gd name="T86" fmla="*/ 2147483647 w 382"/>
                <a:gd name="T87" fmla="*/ 2147483647 h 86"/>
                <a:gd name="T88" fmla="*/ 2147483647 w 382"/>
                <a:gd name="T89" fmla="*/ 2147483647 h 86"/>
                <a:gd name="T90" fmla="*/ 2147483647 w 382"/>
                <a:gd name="T91" fmla="*/ 2147483647 h 86"/>
                <a:gd name="T92" fmla="*/ 2147483647 w 382"/>
                <a:gd name="T93" fmla="*/ 2147483647 h 86"/>
                <a:gd name="T94" fmla="*/ 2147483647 w 382"/>
                <a:gd name="T95" fmla="*/ 2147483647 h 86"/>
                <a:gd name="T96" fmla="*/ 2147483647 w 382"/>
                <a:gd name="T97" fmla="*/ 0 h 86"/>
                <a:gd name="T98" fmla="*/ 2147483647 w 382"/>
                <a:gd name="T99" fmla="*/ 2147483647 h 86"/>
                <a:gd name="T100" fmla="*/ 2147483647 w 382"/>
                <a:gd name="T101" fmla="*/ 2147483647 h 86"/>
                <a:gd name="T102" fmla="*/ 2147483647 w 382"/>
                <a:gd name="T103" fmla="*/ 2147483647 h 86"/>
                <a:gd name="T104" fmla="*/ 2147483647 w 382"/>
                <a:gd name="T105" fmla="*/ 2147483647 h 86"/>
                <a:gd name="T106" fmla="*/ 2147483647 w 382"/>
                <a:gd name="T107" fmla="*/ 2147483647 h 86"/>
                <a:gd name="T108" fmla="*/ 2147483647 w 382"/>
                <a:gd name="T109" fmla="*/ 2147483647 h 86"/>
                <a:gd name="T110" fmla="*/ 2147483647 w 382"/>
                <a:gd name="T111" fmla="*/ 2147483647 h 86"/>
                <a:gd name="T112" fmla="*/ 2147483647 w 382"/>
                <a:gd name="T113" fmla="*/ 2147483647 h 86"/>
                <a:gd name="T114" fmla="*/ 2147483647 w 382"/>
                <a:gd name="T115" fmla="*/ 2147483647 h 86"/>
                <a:gd name="T116" fmla="*/ 2147483647 w 382"/>
                <a:gd name="T117" fmla="*/ 2147483647 h 86"/>
                <a:gd name="T118" fmla="*/ 2147483647 w 382"/>
                <a:gd name="T119" fmla="*/ 2147483647 h 86"/>
                <a:gd name="T120" fmla="*/ 2147483647 w 382"/>
                <a:gd name="T121" fmla="*/ 2147483647 h 86"/>
                <a:gd name="T122" fmla="*/ 2147483647 w 382"/>
                <a:gd name="T123" fmla="*/ 2147483647 h 86"/>
                <a:gd name="T124" fmla="*/ 2147483647 w 382"/>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86"/>
                <a:gd name="T191" fmla="*/ 382 w 382"/>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3" name="Freeform 56"/>
            <p:cNvSpPr/>
            <p:nvPr/>
          </p:nvSpPr>
          <p:spPr bwMode="auto">
            <a:xfrm>
              <a:off x="3151464" y="2502140"/>
              <a:ext cx="415120" cy="300003"/>
            </a:xfrm>
            <a:custGeom>
              <a:avLst/>
              <a:gdLst>
                <a:gd name="T0" fmla="*/ 2147483647 w 284"/>
                <a:gd name="T1" fmla="*/ 2147483647 h 190"/>
                <a:gd name="T2" fmla="*/ 2147483647 w 284"/>
                <a:gd name="T3" fmla="*/ 2147483647 h 190"/>
                <a:gd name="T4" fmla="*/ 2147483647 w 284"/>
                <a:gd name="T5" fmla="*/ 2147483647 h 190"/>
                <a:gd name="T6" fmla="*/ 2147483647 w 284"/>
                <a:gd name="T7" fmla="*/ 2147483647 h 190"/>
                <a:gd name="T8" fmla="*/ 2147483647 w 284"/>
                <a:gd name="T9" fmla="*/ 2147483647 h 190"/>
                <a:gd name="T10" fmla="*/ 2147483647 w 284"/>
                <a:gd name="T11" fmla="*/ 2147483647 h 190"/>
                <a:gd name="T12" fmla="*/ 2147483647 w 284"/>
                <a:gd name="T13" fmla="*/ 2147483647 h 190"/>
                <a:gd name="T14" fmla="*/ 2147483647 w 284"/>
                <a:gd name="T15" fmla="*/ 2147483647 h 190"/>
                <a:gd name="T16" fmla="*/ 2147483647 w 284"/>
                <a:gd name="T17" fmla="*/ 2147483647 h 190"/>
                <a:gd name="T18" fmla="*/ 2147483647 w 284"/>
                <a:gd name="T19" fmla="*/ 2147483647 h 190"/>
                <a:gd name="T20" fmla="*/ 2147483647 w 284"/>
                <a:gd name="T21" fmla="*/ 2147483647 h 190"/>
                <a:gd name="T22" fmla="*/ 2147483647 w 284"/>
                <a:gd name="T23" fmla="*/ 2147483647 h 190"/>
                <a:gd name="T24" fmla="*/ 2147483647 w 284"/>
                <a:gd name="T25" fmla="*/ 2147483647 h 190"/>
                <a:gd name="T26" fmla="*/ 2147483647 w 284"/>
                <a:gd name="T27" fmla="*/ 2147483647 h 190"/>
                <a:gd name="T28" fmla="*/ 2147483647 w 284"/>
                <a:gd name="T29" fmla="*/ 2147483647 h 190"/>
                <a:gd name="T30" fmla="*/ 2147483647 w 284"/>
                <a:gd name="T31" fmla="*/ 2147483647 h 190"/>
                <a:gd name="T32" fmla="*/ 2147483647 w 284"/>
                <a:gd name="T33" fmla="*/ 2147483647 h 190"/>
                <a:gd name="T34" fmla="*/ 2147483647 w 284"/>
                <a:gd name="T35" fmla="*/ 2147483647 h 190"/>
                <a:gd name="T36" fmla="*/ 2147483647 w 284"/>
                <a:gd name="T37" fmla="*/ 2147483647 h 190"/>
                <a:gd name="T38" fmla="*/ 2147483647 w 284"/>
                <a:gd name="T39" fmla="*/ 2147483647 h 190"/>
                <a:gd name="T40" fmla="*/ 2147483647 w 284"/>
                <a:gd name="T41" fmla="*/ 2147483647 h 190"/>
                <a:gd name="T42" fmla="*/ 2147483647 w 284"/>
                <a:gd name="T43" fmla="*/ 2147483647 h 190"/>
                <a:gd name="T44" fmla="*/ 2147483647 w 284"/>
                <a:gd name="T45" fmla="*/ 2147483647 h 190"/>
                <a:gd name="T46" fmla="*/ 2147483647 w 284"/>
                <a:gd name="T47" fmla="*/ 2147483647 h 190"/>
                <a:gd name="T48" fmla="*/ 2147483647 w 284"/>
                <a:gd name="T49" fmla="*/ 2147483647 h 190"/>
                <a:gd name="T50" fmla="*/ 2147483647 w 284"/>
                <a:gd name="T51" fmla="*/ 2147483647 h 190"/>
                <a:gd name="T52" fmla="*/ 2147483647 w 284"/>
                <a:gd name="T53" fmla="*/ 2147483647 h 190"/>
                <a:gd name="T54" fmla="*/ 2147483647 w 284"/>
                <a:gd name="T55" fmla="*/ 2147483647 h 190"/>
                <a:gd name="T56" fmla="*/ 2147483647 w 284"/>
                <a:gd name="T57" fmla="*/ 2147483647 h 190"/>
                <a:gd name="T58" fmla="*/ 2147483647 w 284"/>
                <a:gd name="T59" fmla="*/ 2147483647 h 190"/>
                <a:gd name="T60" fmla="*/ 2147483647 w 284"/>
                <a:gd name="T61" fmla="*/ 2147483647 h 190"/>
                <a:gd name="T62" fmla="*/ 2147483647 w 284"/>
                <a:gd name="T63" fmla="*/ 2147483647 h 190"/>
                <a:gd name="T64" fmla="*/ 2147483647 w 284"/>
                <a:gd name="T65" fmla="*/ 2147483647 h 190"/>
                <a:gd name="T66" fmla="*/ 2147483647 w 284"/>
                <a:gd name="T67" fmla="*/ 2147483647 h 190"/>
                <a:gd name="T68" fmla="*/ 2147483647 w 284"/>
                <a:gd name="T69" fmla="*/ 2147483647 h 190"/>
                <a:gd name="T70" fmla="*/ 2147483647 w 284"/>
                <a:gd name="T71" fmla="*/ 2147483647 h 190"/>
                <a:gd name="T72" fmla="*/ 2147483647 w 284"/>
                <a:gd name="T73" fmla="*/ 2147483647 h 190"/>
                <a:gd name="T74" fmla="*/ 2147483647 w 284"/>
                <a:gd name="T75" fmla="*/ 2147483647 h 190"/>
                <a:gd name="T76" fmla="*/ 2147483647 w 284"/>
                <a:gd name="T77" fmla="*/ 2147483647 h 190"/>
                <a:gd name="T78" fmla="*/ 2147483647 w 284"/>
                <a:gd name="T79" fmla="*/ 2147483647 h 190"/>
                <a:gd name="T80" fmla="*/ 2147483647 w 284"/>
                <a:gd name="T81" fmla="*/ 2147483647 h 190"/>
                <a:gd name="T82" fmla="*/ 2147483647 w 284"/>
                <a:gd name="T83" fmla="*/ 2147483647 h 190"/>
                <a:gd name="T84" fmla="*/ 2147483647 w 284"/>
                <a:gd name="T85" fmla="*/ 2147483647 h 190"/>
                <a:gd name="T86" fmla="*/ 2147483647 w 284"/>
                <a:gd name="T87" fmla="*/ 2147483647 h 190"/>
                <a:gd name="T88" fmla="*/ 2147483647 w 284"/>
                <a:gd name="T89" fmla="*/ 2147483647 h 190"/>
                <a:gd name="T90" fmla="*/ 2147483647 w 284"/>
                <a:gd name="T91" fmla="*/ 2147483647 h 190"/>
                <a:gd name="T92" fmla="*/ 2147483647 w 284"/>
                <a:gd name="T93" fmla="*/ 2147483647 h 190"/>
                <a:gd name="T94" fmla="*/ 2147483647 w 284"/>
                <a:gd name="T95" fmla="*/ 2147483647 h 190"/>
                <a:gd name="T96" fmla="*/ 2147483647 w 284"/>
                <a:gd name="T97" fmla="*/ 2147483647 h 190"/>
                <a:gd name="T98" fmla="*/ 2147483647 w 284"/>
                <a:gd name="T99" fmla="*/ 2147483647 h 190"/>
                <a:gd name="T100" fmla="*/ 2147483647 w 284"/>
                <a:gd name="T101" fmla="*/ 2147483647 h 190"/>
                <a:gd name="T102" fmla="*/ 2147483647 w 284"/>
                <a:gd name="T103" fmla="*/ 2147483647 h 190"/>
                <a:gd name="T104" fmla="*/ 2147483647 w 284"/>
                <a:gd name="T105" fmla="*/ 2147483647 h 190"/>
                <a:gd name="T106" fmla="*/ 2147483647 w 284"/>
                <a:gd name="T107" fmla="*/ 2147483647 h 190"/>
                <a:gd name="T108" fmla="*/ 2147483647 w 284"/>
                <a:gd name="T109" fmla="*/ 2147483647 h 190"/>
                <a:gd name="T110" fmla="*/ 2147483647 w 284"/>
                <a:gd name="T111" fmla="*/ 2147483647 h 190"/>
                <a:gd name="T112" fmla="*/ 2147483647 w 284"/>
                <a:gd name="T113" fmla="*/ 2147483647 h 190"/>
                <a:gd name="T114" fmla="*/ 2147483647 w 284"/>
                <a:gd name="T115" fmla="*/ 0 h 190"/>
                <a:gd name="T116" fmla="*/ 2147483647 w 284"/>
                <a:gd name="T117" fmla="*/ 2147483647 h 190"/>
                <a:gd name="T118" fmla="*/ 2147483647 w 284"/>
                <a:gd name="T119" fmla="*/ 2147483647 h 190"/>
                <a:gd name="T120" fmla="*/ 2147483647 w 284"/>
                <a:gd name="T121" fmla="*/ 2147483647 h 190"/>
                <a:gd name="T122" fmla="*/ 2147483647 w 284"/>
                <a:gd name="T123" fmla="*/ 2147483647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190"/>
                <a:gd name="T188" fmla="*/ 284 w 284"/>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4" name="Freeform 57"/>
            <p:cNvSpPr/>
            <p:nvPr/>
          </p:nvSpPr>
          <p:spPr bwMode="auto">
            <a:xfrm>
              <a:off x="3303675" y="2630901"/>
              <a:ext cx="47278" cy="29203"/>
            </a:xfrm>
            <a:custGeom>
              <a:avLst/>
              <a:gdLst>
                <a:gd name="T0" fmla="*/ 2147483647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0 w 32"/>
                <a:gd name="T21" fmla="*/ 2147483647 h 18"/>
                <a:gd name="T22" fmla="*/ 2147483647 w 32"/>
                <a:gd name="T23" fmla="*/ 2147483647 h 18"/>
                <a:gd name="T24" fmla="*/ 2147483647 w 32"/>
                <a:gd name="T25" fmla="*/ 2147483647 h 18"/>
                <a:gd name="T26" fmla="*/ 2147483647 w 32"/>
                <a:gd name="T27" fmla="*/ 2147483647 h 18"/>
                <a:gd name="T28" fmla="*/ 2147483647 w 32"/>
                <a:gd name="T29" fmla="*/ 2147483647 h 18"/>
                <a:gd name="T30" fmla="*/ 2147483647 w 32"/>
                <a:gd name="T31" fmla="*/ 0 h 18"/>
                <a:gd name="T32" fmla="*/ 2147483647 w 3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8"/>
                <a:gd name="T53" fmla="*/ 32 w 3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5" name="Freeform 59"/>
            <p:cNvSpPr/>
            <p:nvPr/>
          </p:nvSpPr>
          <p:spPr bwMode="auto">
            <a:xfrm>
              <a:off x="1955689" y="3152587"/>
              <a:ext cx="1276492" cy="687615"/>
            </a:xfrm>
            <a:custGeom>
              <a:avLst/>
              <a:gdLst>
                <a:gd name="T0" fmla="*/ 2147483647 w 872"/>
                <a:gd name="T1" fmla="*/ 2147483647 h 434"/>
                <a:gd name="T2" fmla="*/ 2147483647 w 872"/>
                <a:gd name="T3" fmla="*/ 2147483647 h 434"/>
                <a:gd name="T4" fmla="*/ 2147483647 w 872"/>
                <a:gd name="T5" fmla="*/ 2147483647 h 434"/>
                <a:gd name="T6" fmla="*/ 2147483647 w 872"/>
                <a:gd name="T7" fmla="*/ 2147483647 h 434"/>
                <a:gd name="T8" fmla="*/ 2147483647 w 872"/>
                <a:gd name="T9" fmla="*/ 2147483647 h 434"/>
                <a:gd name="T10" fmla="*/ 2147483647 w 872"/>
                <a:gd name="T11" fmla="*/ 2147483647 h 434"/>
                <a:gd name="T12" fmla="*/ 2147483647 w 872"/>
                <a:gd name="T13" fmla="*/ 2147483647 h 434"/>
                <a:gd name="T14" fmla="*/ 2147483647 w 872"/>
                <a:gd name="T15" fmla="*/ 2147483647 h 434"/>
                <a:gd name="T16" fmla="*/ 2147483647 w 872"/>
                <a:gd name="T17" fmla="*/ 2147483647 h 434"/>
                <a:gd name="T18" fmla="*/ 2147483647 w 872"/>
                <a:gd name="T19" fmla="*/ 2147483647 h 434"/>
                <a:gd name="T20" fmla="*/ 2147483647 w 872"/>
                <a:gd name="T21" fmla="*/ 2147483647 h 434"/>
                <a:gd name="T22" fmla="*/ 2147483647 w 872"/>
                <a:gd name="T23" fmla="*/ 2147483647 h 434"/>
                <a:gd name="T24" fmla="*/ 2147483647 w 872"/>
                <a:gd name="T25" fmla="*/ 2147483647 h 434"/>
                <a:gd name="T26" fmla="*/ 2147483647 w 872"/>
                <a:gd name="T27" fmla="*/ 2147483647 h 434"/>
                <a:gd name="T28" fmla="*/ 2147483647 w 872"/>
                <a:gd name="T29" fmla="*/ 2147483647 h 434"/>
                <a:gd name="T30" fmla="*/ 2147483647 w 872"/>
                <a:gd name="T31" fmla="*/ 2147483647 h 434"/>
                <a:gd name="T32" fmla="*/ 2147483647 w 872"/>
                <a:gd name="T33" fmla="*/ 2147483647 h 434"/>
                <a:gd name="T34" fmla="*/ 2147483647 w 872"/>
                <a:gd name="T35" fmla="*/ 2147483647 h 434"/>
                <a:gd name="T36" fmla="*/ 2147483647 w 872"/>
                <a:gd name="T37" fmla="*/ 2147483647 h 434"/>
                <a:gd name="T38" fmla="*/ 2147483647 w 872"/>
                <a:gd name="T39" fmla="*/ 2147483647 h 434"/>
                <a:gd name="T40" fmla="*/ 2147483647 w 872"/>
                <a:gd name="T41" fmla="*/ 2147483647 h 434"/>
                <a:gd name="T42" fmla="*/ 2147483647 w 872"/>
                <a:gd name="T43" fmla="*/ 2147483647 h 434"/>
                <a:gd name="T44" fmla="*/ 2147483647 w 872"/>
                <a:gd name="T45" fmla="*/ 2147483647 h 434"/>
                <a:gd name="T46" fmla="*/ 2147483647 w 872"/>
                <a:gd name="T47" fmla="*/ 2147483647 h 434"/>
                <a:gd name="T48" fmla="*/ 2147483647 w 872"/>
                <a:gd name="T49" fmla="*/ 2147483647 h 434"/>
                <a:gd name="T50" fmla="*/ 2147483647 w 872"/>
                <a:gd name="T51" fmla="*/ 2147483647 h 434"/>
                <a:gd name="T52" fmla="*/ 2147483647 w 872"/>
                <a:gd name="T53" fmla="*/ 2147483647 h 434"/>
                <a:gd name="T54" fmla="*/ 2147483647 w 872"/>
                <a:gd name="T55" fmla="*/ 2147483647 h 434"/>
                <a:gd name="T56" fmla="*/ 2147483647 w 872"/>
                <a:gd name="T57" fmla="*/ 2147483647 h 434"/>
                <a:gd name="T58" fmla="*/ 2147483647 w 872"/>
                <a:gd name="T59" fmla="*/ 2147483647 h 434"/>
                <a:gd name="T60" fmla="*/ 2147483647 w 872"/>
                <a:gd name="T61" fmla="*/ 2147483647 h 434"/>
                <a:gd name="T62" fmla="*/ 2147483647 w 872"/>
                <a:gd name="T63" fmla="*/ 2147483647 h 434"/>
                <a:gd name="T64" fmla="*/ 2147483647 w 872"/>
                <a:gd name="T65" fmla="*/ 2147483647 h 434"/>
                <a:gd name="T66" fmla="*/ 2147483647 w 872"/>
                <a:gd name="T67" fmla="*/ 2147483647 h 434"/>
                <a:gd name="T68" fmla="*/ 2147483647 w 872"/>
                <a:gd name="T69" fmla="*/ 2147483647 h 434"/>
                <a:gd name="T70" fmla="*/ 2147483647 w 872"/>
                <a:gd name="T71" fmla="*/ 2147483647 h 434"/>
                <a:gd name="T72" fmla="*/ 2147483647 w 872"/>
                <a:gd name="T73" fmla="*/ 2147483647 h 434"/>
                <a:gd name="T74" fmla="*/ 2147483647 w 872"/>
                <a:gd name="T75" fmla="*/ 2147483647 h 434"/>
                <a:gd name="T76" fmla="*/ 2147483647 w 872"/>
                <a:gd name="T77" fmla="*/ 2147483647 h 434"/>
                <a:gd name="T78" fmla="*/ 2147483647 w 872"/>
                <a:gd name="T79" fmla="*/ 2147483647 h 434"/>
                <a:gd name="T80" fmla="*/ 2147483647 w 872"/>
                <a:gd name="T81" fmla="*/ 2147483647 h 434"/>
                <a:gd name="T82" fmla="*/ 2147483647 w 872"/>
                <a:gd name="T83" fmla="*/ 2147483647 h 434"/>
                <a:gd name="T84" fmla="*/ 2147483647 w 872"/>
                <a:gd name="T85" fmla="*/ 2147483647 h 434"/>
                <a:gd name="T86" fmla="*/ 2147483647 w 872"/>
                <a:gd name="T87" fmla="*/ 2147483647 h 434"/>
                <a:gd name="T88" fmla="*/ 2147483647 w 872"/>
                <a:gd name="T89" fmla="*/ 2147483647 h 434"/>
                <a:gd name="T90" fmla="*/ 2147483647 w 872"/>
                <a:gd name="T91" fmla="*/ 2147483647 h 434"/>
                <a:gd name="T92" fmla="*/ 2147483647 w 872"/>
                <a:gd name="T93" fmla="*/ 2147483647 h 434"/>
                <a:gd name="T94" fmla="*/ 2147483647 w 872"/>
                <a:gd name="T95" fmla="*/ 2147483647 h 434"/>
                <a:gd name="T96" fmla="*/ 2147483647 w 872"/>
                <a:gd name="T97" fmla="*/ 2147483647 h 434"/>
                <a:gd name="T98" fmla="*/ 2147483647 w 872"/>
                <a:gd name="T99" fmla="*/ 2147483647 h 434"/>
                <a:gd name="T100" fmla="*/ 2147483647 w 872"/>
                <a:gd name="T101" fmla="*/ 2147483647 h 434"/>
                <a:gd name="T102" fmla="*/ 2147483647 w 872"/>
                <a:gd name="T103" fmla="*/ 2147483647 h 434"/>
                <a:gd name="T104" fmla="*/ 0 w 872"/>
                <a:gd name="T105" fmla="*/ 2147483647 h 434"/>
                <a:gd name="T106" fmla="*/ 2147483647 w 872"/>
                <a:gd name="T107" fmla="*/ 2147483647 h 434"/>
                <a:gd name="T108" fmla="*/ 2147483647 w 872"/>
                <a:gd name="T109" fmla="*/ 2147483647 h 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434"/>
                <a:gd name="T167" fmla="*/ 872 w 872"/>
                <a:gd name="T168" fmla="*/ 434 h 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6" name="Freeform 60"/>
            <p:cNvSpPr/>
            <p:nvPr/>
          </p:nvSpPr>
          <p:spPr bwMode="auto">
            <a:xfrm>
              <a:off x="1403350" y="2564529"/>
              <a:ext cx="838311" cy="439383"/>
            </a:xfrm>
            <a:custGeom>
              <a:avLst/>
              <a:gdLst>
                <a:gd name="T0" fmla="*/ 2147483647 w 574"/>
                <a:gd name="T1" fmla="*/ 2147483647 h 278"/>
                <a:gd name="T2" fmla="*/ 2147483647 w 574"/>
                <a:gd name="T3" fmla="*/ 2147483647 h 278"/>
                <a:gd name="T4" fmla="*/ 2147483647 w 574"/>
                <a:gd name="T5" fmla="*/ 2147483647 h 278"/>
                <a:gd name="T6" fmla="*/ 2147483647 w 574"/>
                <a:gd name="T7" fmla="*/ 2147483647 h 278"/>
                <a:gd name="T8" fmla="*/ 2147483647 w 574"/>
                <a:gd name="T9" fmla="*/ 2147483647 h 278"/>
                <a:gd name="T10" fmla="*/ 2147483647 w 574"/>
                <a:gd name="T11" fmla="*/ 2147483647 h 278"/>
                <a:gd name="T12" fmla="*/ 2147483647 w 574"/>
                <a:gd name="T13" fmla="*/ 2147483647 h 278"/>
                <a:gd name="T14" fmla="*/ 2147483647 w 574"/>
                <a:gd name="T15" fmla="*/ 2147483647 h 278"/>
                <a:gd name="T16" fmla="*/ 2147483647 w 574"/>
                <a:gd name="T17" fmla="*/ 2147483647 h 278"/>
                <a:gd name="T18" fmla="*/ 2147483647 w 574"/>
                <a:gd name="T19" fmla="*/ 2147483647 h 278"/>
                <a:gd name="T20" fmla="*/ 2147483647 w 574"/>
                <a:gd name="T21" fmla="*/ 2147483647 h 278"/>
                <a:gd name="T22" fmla="*/ 2147483647 w 574"/>
                <a:gd name="T23" fmla="*/ 2147483647 h 278"/>
                <a:gd name="T24" fmla="*/ 2147483647 w 574"/>
                <a:gd name="T25" fmla="*/ 2147483647 h 278"/>
                <a:gd name="T26" fmla="*/ 2147483647 w 574"/>
                <a:gd name="T27" fmla="*/ 2147483647 h 278"/>
                <a:gd name="T28" fmla="*/ 2147483647 w 574"/>
                <a:gd name="T29" fmla="*/ 2147483647 h 278"/>
                <a:gd name="T30" fmla="*/ 2147483647 w 574"/>
                <a:gd name="T31" fmla="*/ 2147483647 h 278"/>
                <a:gd name="T32" fmla="*/ 2147483647 w 574"/>
                <a:gd name="T33" fmla="*/ 2147483647 h 278"/>
                <a:gd name="T34" fmla="*/ 2147483647 w 574"/>
                <a:gd name="T35" fmla="*/ 2147483647 h 278"/>
                <a:gd name="T36" fmla="*/ 2147483647 w 574"/>
                <a:gd name="T37" fmla="*/ 2147483647 h 278"/>
                <a:gd name="T38" fmla="*/ 2147483647 w 574"/>
                <a:gd name="T39" fmla="*/ 2147483647 h 278"/>
                <a:gd name="T40" fmla="*/ 2147483647 w 574"/>
                <a:gd name="T41" fmla="*/ 2147483647 h 278"/>
                <a:gd name="T42" fmla="*/ 2147483647 w 574"/>
                <a:gd name="T43" fmla="*/ 2147483647 h 278"/>
                <a:gd name="T44" fmla="*/ 2147483647 w 574"/>
                <a:gd name="T45" fmla="*/ 2147483647 h 278"/>
                <a:gd name="T46" fmla="*/ 2147483647 w 574"/>
                <a:gd name="T47" fmla="*/ 2147483647 h 278"/>
                <a:gd name="T48" fmla="*/ 2147483647 w 574"/>
                <a:gd name="T49" fmla="*/ 2147483647 h 278"/>
                <a:gd name="T50" fmla="*/ 2147483647 w 574"/>
                <a:gd name="T51" fmla="*/ 2147483647 h 278"/>
                <a:gd name="T52" fmla="*/ 2147483647 w 574"/>
                <a:gd name="T53" fmla="*/ 2147483647 h 278"/>
                <a:gd name="T54" fmla="*/ 2147483647 w 574"/>
                <a:gd name="T55" fmla="*/ 2147483647 h 278"/>
                <a:gd name="T56" fmla="*/ 2147483647 w 574"/>
                <a:gd name="T57" fmla="*/ 2147483647 h 278"/>
                <a:gd name="T58" fmla="*/ 2147483647 w 574"/>
                <a:gd name="T59" fmla="*/ 2147483647 h 278"/>
                <a:gd name="T60" fmla="*/ 2147483647 w 574"/>
                <a:gd name="T61" fmla="*/ 2147483647 h 278"/>
                <a:gd name="T62" fmla="*/ 2147483647 w 574"/>
                <a:gd name="T63" fmla="*/ 2147483647 h 278"/>
                <a:gd name="T64" fmla="*/ 2147483647 w 574"/>
                <a:gd name="T65" fmla="*/ 2147483647 h 278"/>
                <a:gd name="T66" fmla="*/ 2147483647 w 574"/>
                <a:gd name="T67" fmla="*/ 2147483647 h 278"/>
                <a:gd name="T68" fmla="*/ 2147483647 w 574"/>
                <a:gd name="T69" fmla="*/ 2147483647 h 278"/>
                <a:gd name="T70" fmla="*/ 2147483647 w 574"/>
                <a:gd name="T71" fmla="*/ 2147483647 h 278"/>
                <a:gd name="T72" fmla="*/ 2147483647 w 574"/>
                <a:gd name="T73" fmla="*/ 2147483647 h 278"/>
                <a:gd name="T74" fmla="*/ 2147483647 w 574"/>
                <a:gd name="T75" fmla="*/ 2147483647 h 278"/>
                <a:gd name="T76" fmla="*/ 2147483647 w 574"/>
                <a:gd name="T77" fmla="*/ 2147483647 h 278"/>
                <a:gd name="T78" fmla="*/ 2147483647 w 574"/>
                <a:gd name="T79" fmla="*/ 2147483647 h 278"/>
                <a:gd name="T80" fmla="*/ 2147483647 w 574"/>
                <a:gd name="T81" fmla="*/ 2147483647 h 278"/>
                <a:gd name="T82" fmla="*/ 2147483647 w 574"/>
                <a:gd name="T83" fmla="*/ 2147483647 h 278"/>
                <a:gd name="T84" fmla="*/ 2147483647 w 574"/>
                <a:gd name="T85" fmla="*/ 2147483647 h 278"/>
                <a:gd name="T86" fmla="*/ 2147483647 w 574"/>
                <a:gd name="T87" fmla="*/ 2147483647 h 278"/>
                <a:gd name="T88" fmla="*/ 2147483647 w 574"/>
                <a:gd name="T89" fmla="*/ 2147483647 h 278"/>
                <a:gd name="T90" fmla="*/ 2147483647 w 574"/>
                <a:gd name="T91" fmla="*/ 2147483647 h 278"/>
                <a:gd name="T92" fmla="*/ 2147483647 w 574"/>
                <a:gd name="T93" fmla="*/ 2147483647 h 278"/>
                <a:gd name="T94" fmla="*/ 2147483647 w 574"/>
                <a:gd name="T95" fmla="*/ 2147483647 h 278"/>
                <a:gd name="T96" fmla="*/ 2147483647 w 574"/>
                <a:gd name="T97" fmla="*/ 2147483647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4"/>
                <a:gd name="T148" fmla="*/ 0 h 278"/>
                <a:gd name="T149" fmla="*/ 574 w 574"/>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7" name="Freeform 66"/>
            <p:cNvSpPr/>
            <p:nvPr/>
          </p:nvSpPr>
          <p:spPr bwMode="auto">
            <a:xfrm>
              <a:off x="2022570" y="3625157"/>
              <a:ext cx="624986" cy="529649"/>
            </a:xfrm>
            <a:custGeom>
              <a:avLst/>
              <a:gdLst>
                <a:gd name="T0" fmla="*/ 2147483647 w 428"/>
                <a:gd name="T1" fmla="*/ 2147483647 h 336"/>
                <a:gd name="T2" fmla="*/ 2147483647 w 428"/>
                <a:gd name="T3" fmla="*/ 2147483647 h 336"/>
                <a:gd name="T4" fmla="*/ 2147483647 w 428"/>
                <a:gd name="T5" fmla="*/ 2147483647 h 336"/>
                <a:gd name="T6" fmla="*/ 2147483647 w 428"/>
                <a:gd name="T7" fmla="*/ 2147483647 h 336"/>
                <a:gd name="T8" fmla="*/ 2147483647 w 428"/>
                <a:gd name="T9" fmla="*/ 2147483647 h 336"/>
                <a:gd name="T10" fmla="*/ 2147483647 w 428"/>
                <a:gd name="T11" fmla="*/ 2147483647 h 336"/>
                <a:gd name="T12" fmla="*/ 2147483647 w 428"/>
                <a:gd name="T13" fmla="*/ 2147483647 h 336"/>
                <a:gd name="T14" fmla="*/ 2147483647 w 428"/>
                <a:gd name="T15" fmla="*/ 2147483647 h 336"/>
                <a:gd name="T16" fmla="*/ 2147483647 w 428"/>
                <a:gd name="T17" fmla="*/ 2147483647 h 336"/>
                <a:gd name="T18" fmla="*/ 2147483647 w 428"/>
                <a:gd name="T19" fmla="*/ 2147483647 h 336"/>
                <a:gd name="T20" fmla="*/ 2147483647 w 428"/>
                <a:gd name="T21" fmla="*/ 2147483647 h 336"/>
                <a:gd name="T22" fmla="*/ 2147483647 w 428"/>
                <a:gd name="T23" fmla="*/ 2147483647 h 336"/>
                <a:gd name="T24" fmla="*/ 2147483647 w 428"/>
                <a:gd name="T25" fmla="*/ 2147483647 h 336"/>
                <a:gd name="T26" fmla="*/ 2147483647 w 428"/>
                <a:gd name="T27" fmla="*/ 2147483647 h 336"/>
                <a:gd name="T28" fmla="*/ 2147483647 w 428"/>
                <a:gd name="T29" fmla="*/ 2147483647 h 336"/>
                <a:gd name="T30" fmla="*/ 2147483647 w 428"/>
                <a:gd name="T31" fmla="*/ 2147483647 h 336"/>
                <a:gd name="T32" fmla="*/ 2147483647 w 428"/>
                <a:gd name="T33" fmla="*/ 0 h 336"/>
                <a:gd name="T34" fmla="*/ 2147483647 w 428"/>
                <a:gd name="T35" fmla="*/ 2147483647 h 336"/>
                <a:gd name="T36" fmla="*/ 2147483647 w 428"/>
                <a:gd name="T37" fmla="*/ 2147483647 h 336"/>
                <a:gd name="T38" fmla="*/ 2147483647 w 428"/>
                <a:gd name="T39" fmla="*/ 2147483647 h 336"/>
                <a:gd name="T40" fmla="*/ 2147483647 w 428"/>
                <a:gd name="T41" fmla="*/ 2147483647 h 336"/>
                <a:gd name="T42" fmla="*/ 2147483647 w 428"/>
                <a:gd name="T43" fmla="*/ 2147483647 h 336"/>
                <a:gd name="T44" fmla="*/ 2147483647 w 428"/>
                <a:gd name="T45" fmla="*/ 2147483647 h 336"/>
                <a:gd name="T46" fmla="*/ 2147483647 w 428"/>
                <a:gd name="T47" fmla="*/ 2147483647 h 336"/>
                <a:gd name="T48" fmla="*/ 2147483647 w 428"/>
                <a:gd name="T49" fmla="*/ 2147483647 h 336"/>
                <a:gd name="T50" fmla="*/ 2147483647 w 428"/>
                <a:gd name="T51" fmla="*/ 2147483647 h 336"/>
                <a:gd name="T52" fmla="*/ 2147483647 w 428"/>
                <a:gd name="T53" fmla="*/ 2147483647 h 336"/>
                <a:gd name="T54" fmla="*/ 2147483647 w 428"/>
                <a:gd name="T55" fmla="*/ 2147483647 h 336"/>
                <a:gd name="T56" fmla="*/ 2147483647 w 428"/>
                <a:gd name="T57" fmla="*/ 2147483647 h 336"/>
                <a:gd name="T58" fmla="*/ 2147483647 w 428"/>
                <a:gd name="T59" fmla="*/ 2147483647 h 336"/>
                <a:gd name="T60" fmla="*/ 2147483647 w 428"/>
                <a:gd name="T61" fmla="*/ 2147483647 h 336"/>
                <a:gd name="T62" fmla="*/ 2147483647 w 428"/>
                <a:gd name="T63" fmla="*/ 2147483647 h 336"/>
                <a:gd name="T64" fmla="*/ 2147483647 w 428"/>
                <a:gd name="T65" fmla="*/ 2147483647 h 336"/>
                <a:gd name="T66" fmla="*/ 2147483647 w 428"/>
                <a:gd name="T67" fmla="*/ 2147483647 h 336"/>
                <a:gd name="T68" fmla="*/ 2147483647 w 428"/>
                <a:gd name="T69" fmla="*/ 2147483647 h 336"/>
                <a:gd name="T70" fmla="*/ 2147483647 w 428"/>
                <a:gd name="T71" fmla="*/ 2147483647 h 336"/>
                <a:gd name="T72" fmla="*/ 2147483647 w 428"/>
                <a:gd name="T73" fmla="*/ 2147483647 h 336"/>
                <a:gd name="T74" fmla="*/ 2147483647 w 428"/>
                <a:gd name="T75" fmla="*/ 2147483647 h 336"/>
                <a:gd name="T76" fmla="*/ 2147483647 w 428"/>
                <a:gd name="T77" fmla="*/ 2147483647 h 336"/>
                <a:gd name="T78" fmla="*/ 2147483647 w 428"/>
                <a:gd name="T79" fmla="*/ 2147483647 h 336"/>
                <a:gd name="T80" fmla="*/ 2147483647 w 428"/>
                <a:gd name="T81" fmla="*/ 2147483647 h 336"/>
                <a:gd name="T82" fmla="*/ 2147483647 w 428"/>
                <a:gd name="T83" fmla="*/ 2147483647 h 336"/>
                <a:gd name="T84" fmla="*/ 2147483647 w 428"/>
                <a:gd name="T85" fmla="*/ 2147483647 h 336"/>
                <a:gd name="T86" fmla="*/ 2147483647 w 428"/>
                <a:gd name="T87" fmla="*/ 2147483647 h 336"/>
                <a:gd name="T88" fmla="*/ 2147483647 w 428"/>
                <a:gd name="T89" fmla="*/ 2147483647 h 336"/>
                <a:gd name="T90" fmla="*/ 2147483647 w 428"/>
                <a:gd name="T91" fmla="*/ 2147483647 h 336"/>
                <a:gd name="T92" fmla="*/ 2147483647 w 428"/>
                <a:gd name="T93" fmla="*/ 2147483647 h 336"/>
                <a:gd name="T94" fmla="*/ 2147483647 w 428"/>
                <a:gd name="T95" fmla="*/ 2147483647 h 336"/>
                <a:gd name="T96" fmla="*/ 2147483647 w 428"/>
                <a:gd name="T97" fmla="*/ 2147483647 h 336"/>
                <a:gd name="T98" fmla="*/ 2147483647 w 428"/>
                <a:gd name="T99" fmla="*/ 2147483647 h 336"/>
                <a:gd name="T100" fmla="*/ 2147483647 w 428"/>
                <a:gd name="T101" fmla="*/ 2147483647 h 336"/>
                <a:gd name="T102" fmla="*/ 2147483647 w 428"/>
                <a:gd name="T103" fmla="*/ 2147483647 h 336"/>
                <a:gd name="T104" fmla="*/ 2147483647 w 428"/>
                <a:gd name="T105" fmla="*/ 2147483647 h 336"/>
                <a:gd name="T106" fmla="*/ 2147483647 w 428"/>
                <a:gd name="T107" fmla="*/ 2147483647 h 336"/>
                <a:gd name="T108" fmla="*/ 2147483647 w 428"/>
                <a:gd name="T109" fmla="*/ 2147483647 h 336"/>
                <a:gd name="T110" fmla="*/ 2147483647 w 428"/>
                <a:gd name="T111" fmla="*/ 2147483647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336"/>
                <a:gd name="T170" fmla="*/ 428 w 428"/>
                <a:gd name="T171" fmla="*/ 336 h 3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8" name="Freeform 67"/>
            <p:cNvSpPr/>
            <p:nvPr/>
          </p:nvSpPr>
          <p:spPr bwMode="auto">
            <a:xfrm>
              <a:off x="2694833" y="3902592"/>
              <a:ext cx="236387" cy="100886"/>
            </a:xfrm>
            <a:custGeom>
              <a:avLst/>
              <a:gdLst>
                <a:gd name="T0" fmla="*/ 2147483647 w 162"/>
                <a:gd name="T1" fmla="*/ 2147483647 h 64"/>
                <a:gd name="T2" fmla="*/ 2147483647 w 162"/>
                <a:gd name="T3" fmla="*/ 2147483647 h 64"/>
                <a:gd name="T4" fmla="*/ 2147483647 w 162"/>
                <a:gd name="T5" fmla="*/ 2147483647 h 64"/>
                <a:gd name="T6" fmla="*/ 2147483647 w 162"/>
                <a:gd name="T7" fmla="*/ 2147483647 h 64"/>
                <a:gd name="T8" fmla="*/ 2147483647 w 162"/>
                <a:gd name="T9" fmla="*/ 2147483647 h 64"/>
                <a:gd name="T10" fmla="*/ 2147483647 w 162"/>
                <a:gd name="T11" fmla="*/ 2147483647 h 64"/>
                <a:gd name="T12" fmla="*/ 2147483647 w 162"/>
                <a:gd name="T13" fmla="*/ 2147483647 h 64"/>
                <a:gd name="T14" fmla="*/ 2147483647 w 162"/>
                <a:gd name="T15" fmla="*/ 2147483647 h 64"/>
                <a:gd name="T16" fmla="*/ 2147483647 w 162"/>
                <a:gd name="T17" fmla="*/ 2147483647 h 64"/>
                <a:gd name="T18" fmla="*/ 2147483647 w 162"/>
                <a:gd name="T19" fmla="*/ 2147483647 h 64"/>
                <a:gd name="T20" fmla="*/ 2147483647 w 162"/>
                <a:gd name="T21" fmla="*/ 2147483647 h 64"/>
                <a:gd name="T22" fmla="*/ 2147483647 w 162"/>
                <a:gd name="T23" fmla="*/ 2147483647 h 64"/>
                <a:gd name="T24" fmla="*/ 2147483647 w 162"/>
                <a:gd name="T25" fmla="*/ 2147483647 h 64"/>
                <a:gd name="T26" fmla="*/ 0 w 162"/>
                <a:gd name="T27" fmla="*/ 2147483647 h 64"/>
                <a:gd name="T28" fmla="*/ 2147483647 w 162"/>
                <a:gd name="T29" fmla="*/ 2147483647 h 64"/>
                <a:gd name="T30" fmla="*/ 2147483647 w 162"/>
                <a:gd name="T31" fmla="*/ 2147483647 h 64"/>
                <a:gd name="T32" fmla="*/ 2147483647 w 162"/>
                <a:gd name="T33" fmla="*/ 2147483647 h 64"/>
                <a:gd name="T34" fmla="*/ 2147483647 w 162"/>
                <a:gd name="T35" fmla="*/ 2147483647 h 64"/>
                <a:gd name="T36" fmla="*/ 2147483647 w 162"/>
                <a:gd name="T37" fmla="*/ 2147483647 h 64"/>
                <a:gd name="T38" fmla="*/ 2147483647 w 162"/>
                <a:gd name="T39" fmla="*/ 2147483647 h 64"/>
                <a:gd name="T40" fmla="*/ 2147483647 w 162"/>
                <a:gd name="T41" fmla="*/ 0 h 64"/>
                <a:gd name="T42" fmla="*/ 2147483647 w 162"/>
                <a:gd name="T43" fmla="*/ 0 h 64"/>
                <a:gd name="T44" fmla="*/ 2147483647 w 162"/>
                <a:gd name="T45" fmla="*/ 0 h 64"/>
                <a:gd name="T46" fmla="*/ 2147483647 w 162"/>
                <a:gd name="T47" fmla="*/ 2147483647 h 64"/>
                <a:gd name="T48" fmla="*/ 2147483647 w 162"/>
                <a:gd name="T49" fmla="*/ 2147483647 h 64"/>
                <a:gd name="T50" fmla="*/ 2147483647 w 162"/>
                <a:gd name="T51" fmla="*/ 2147483647 h 64"/>
                <a:gd name="T52" fmla="*/ 2147483647 w 162"/>
                <a:gd name="T53" fmla="*/ 2147483647 h 64"/>
                <a:gd name="T54" fmla="*/ 2147483647 w 162"/>
                <a:gd name="T55" fmla="*/ 2147483647 h 64"/>
                <a:gd name="T56" fmla="*/ 2147483647 w 162"/>
                <a:gd name="T57" fmla="*/ 2147483647 h 64"/>
                <a:gd name="T58" fmla="*/ 2147483647 w 162"/>
                <a:gd name="T59" fmla="*/ 2147483647 h 64"/>
                <a:gd name="T60" fmla="*/ 2147483647 w 162"/>
                <a:gd name="T61" fmla="*/ 2147483647 h 64"/>
                <a:gd name="T62" fmla="*/ 2147483647 w 162"/>
                <a:gd name="T63" fmla="*/ 2147483647 h 64"/>
                <a:gd name="T64" fmla="*/ 2147483647 w 162"/>
                <a:gd name="T65" fmla="*/ 2147483647 h 64"/>
                <a:gd name="T66" fmla="*/ 2147483647 w 162"/>
                <a:gd name="T67" fmla="*/ 2147483647 h 64"/>
                <a:gd name="T68" fmla="*/ 2147483647 w 162"/>
                <a:gd name="T69" fmla="*/ 2147483647 h 64"/>
                <a:gd name="T70" fmla="*/ 2147483647 w 162"/>
                <a:gd name="T71" fmla="*/ 2147483647 h 64"/>
                <a:gd name="T72" fmla="*/ 2147483647 w 162"/>
                <a:gd name="T73" fmla="*/ 2147483647 h 64"/>
                <a:gd name="T74" fmla="*/ 2147483647 w 162"/>
                <a:gd name="T75" fmla="*/ 2147483647 h 64"/>
                <a:gd name="T76" fmla="*/ 2147483647 w 162"/>
                <a:gd name="T77" fmla="*/ 2147483647 h 64"/>
                <a:gd name="T78" fmla="*/ 2147483647 w 162"/>
                <a:gd name="T79" fmla="*/ 2147483647 h 64"/>
                <a:gd name="T80" fmla="*/ 2147483647 w 162"/>
                <a:gd name="T81" fmla="*/ 2147483647 h 64"/>
                <a:gd name="T82" fmla="*/ 2147483647 w 162"/>
                <a:gd name="T83" fmla="*/ 2147483647 h 64"/>
                <a:gd name="T84" fmla="*/ 2147483647 w 162"/>
                <a:gd name="T85" fmla="*/ 2147483647 h 64"/>
                <a:gd name="T86" fmla="*/ 2147483647 w 162"/>
                <a:gd name="T87" fmla="*/ 2147483647 h 64"/>
                <a:gd name="T88" fmla="*/ 2147483647 w 162"/>
                <a:gd name="T89" fmla="*/ 2147483647 h 64"/>
                <a:gd name="T90" fmla="*/ 2147483647 w 162"/>
                <a:gd name="T91" fmla="*/ 2147483647 h 64"/>
                <a:gd name="T92" fmla="*/ 2147483647 w 162"/>
                <a:gd name="T93" fmla="*/ 2147483647 h 64"/>
                <a:gd name="T94" fmla="*/ 2147483647 w 162"/>
                <a:gd name="T95" fmla="*/ 2147483647 h 64"/>
                <a:gd name="T96" fmla="*/ 2147483647 w 162"/>
                <a:gd name="T97" fmla="*/ 2147483647 h 64"/>
                <a:gd name="T98" fmla="*/ 2147483647 w 162"/>
                <a:gd name="T99" fmla="*/ 2147483647 h 64"/>
                <a:gd name="T100" fmla="*/ 2147483647 w 162"/>
                <a:gd name="T101" fmla="*/ 2147483647 h 64"/>
                <a:gd name="T102" fmla="*/ 2147483647 w 162"/>
                <a:gd name="T103" fmla="*/ 2147483647 h 64"/>
                <a:gd name="T104" fmla="*/ 2147483647 w 162"/>
                <a:gd name="T105" fmla="*/ 2147483647 h 64"/>
                <a:gd name="T106" fmla="*/ 2147483647 w 162"/>
                <a:gd name="T107" fmla="*/ 2147483647 h 64"/>
                <a:gd name="T108" fmla="*/ 2147483647 w 162"/>
                <a:gd name="T109" fmla="*/ 2147483647 h 64"/>
                <a:gd name="T110" fmla="*/ 2147483647 w 162"/>
                <a:gd name="T111" fmla="*/ 2147483647 h 64"/>
                <a:gd name="T112" fmla="*/ 2147483647 w 162"/>
                <a:gd name="T113" fmla="*/ 2147483647 h 64"/>
                <a:gd name="T114" fmla="*/ 2147483647 w 162"/>
                <a:gd name="T115" fmla="*/ 2147483647 h 64"/>
                <a:gd name="T116" fmla="*/ 2147483647 w 162"/>
                <a:gd name="T117" fmla="*/ 2147483647 h 64"/>
                <a:gd name="T118" fmla="*/ 2147483647 w 162"/>
                <a:gd name="T119" fmla="*/ 2147483647 h 64"/>
                <a:gd name="T120" fmla="*/ 2147483647 w 162"/>
                <a:gd name="T121" fmla="*/ 2147483647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64"/>
                <a:gd name="T185" fmla="*/ 162 w 162"/>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9" name="Freeform 68"/>
            <p:cNvSpPr/>
            <p:nvPr/>
          </p:nvSpPr>
          <p:spPr bwMode="auto">
            <a:xfrm>
              <a:off x="2834359" y="4036663"/>
              <a:ext cx="46124" cy="23894"/>
            </a:xfrm>
            <a:custGeom>
              <a:avLst/>
              <a:gdLst>
                <a:gd name="T0" fmla="*/ 0 w 30"/>
                <a:gd name="T1" fmla="*/ 2147483647 h 14"/>
                <a:gd name="T2" fmla="*/ 0 w 30"/>
                <a:gd name="T3" fmla="*/ 2147483647 h 14"/>
                <a:gd name="T4" fmla="*/ 2147483647 w 30"/>
                <a:gd name="T5" fmla="*/ 2147483647 h 14"/>
                <a:gd name="T6" fmla="*/ 2147483647 w 30"/>
                <a:gd name="T7" fmla="*/ 0 h 14"/>
                <a:gd name="T8" fmla="*/ 2147483647 w 30"/>
                <a:gd name="T9" fmla="*/ 0 h 14"/>
                <a:gd name="T10" fmla="*/ 2147483647 w 30"/>
                <a:gd name="T11" fmla="*/ 2147483647 h 14"/>
                <a:gd name="T12" fmla="*/ 2147483647 w 30"/>
                <a:gd name="T13" fmla="*/ 2147483647 h 14"/>
                <a:gd name="T14" fmla="*/ 2147483647 w 30"/>
                <a:gd name="T15" fmla="*/ 2147483647 h 14"/>
                <a:gd name="T16" fmla="*/ 2147483647 w 30"/>
                <a:gd name="T17" fmla="*/ 2147483647 h 14"/>
                <a:gd name="T18" fmla="*/ 2147483647 w 30"/>
                <a:gd name="T19" fmla="*/ 2147483647 h 14"/>
                <a:gd name="T20" fmla="*/ 2147483647 w 30"/>
                <a:gd name="T21" fmla="*/ 2147483647 h 14"/>
                <a:gd name="T22" fmla="*/ 0 w 30"/>
                <a:gd name="T23" fmla="*/ 2147483647 h 14"/>
                <a:gd name="T24" fmla="*/ 0 w 30"/>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0" name="Freeform 69"/>
            <p:cNvSpPr/>
            <p:nvPr/>
          </p:nvSpPr>
          <p:spPr bwMode="auto">
            <a:xfrm>
              <a:off x="3084584" y="4036663"/>
              <a:ext cx="38053" cy="21239"/>
            </a:xfrm>
            <a:custGeom>
              <a:avLst/>
              <a:gdLst>
                <a:gd name="T0" fmla="*/ 2147483647 w 26"/>
                <a:gd name="T1" fmla="*/ 2147483647 h 12"/>
                <a:gd name="T2" fmla="*/ 2147483647 w 26"/>
                <a:gd name="T3" fmla="*/ 0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0 w 26"/>
                <a:gd name="T17" fmla="*/ 2147483647 h 12"/>
                <a:gd name="T18" fmla="*/ 0 w 26"/>
                <a:gd name="T19" fmla="*/ 2147483647 h 12"/>
                <a:gd name="T20" fmla="*/ 2147483647 w 26"/>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1" name="Freeform 70"/>
            <p:cNvSpPr/>
            <p:nvPr/>
          </p:nvSpPr>
          <p:spPr bwMode="auto">
            <a:xfrm>
              <a:off x="2853962" y="3852149"/>
              <a:ext cx="13837" cy="22567"/>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2" name="Freeform 71"/>
            <p:cNvSpPr/>
            <p:nvPr/>
          </p:nvSpPr>
          <p:spPr bwMode="auto">
            <a:xfrm>
              <a:off x="2705211" y="4295515"/>
              <a:ext cx="126842" cy="65044"/>
            </a:xfrm>
            <a:custGeom>
              <a:avLst/>
              <a:gdLst>
                <a:gd name="T0" fmla="*/ 0 w 88"/>
                <a:gd name="T1" fmla="*/ 2147483647 h 42"/>
                <a:gd name="T2" fmla="*/ 0 w 88"/>
                <a:gd name="T3" fmla="*/ 2147483647 h 42"/>
                <a:gd name="T4" fmla="*/ 0 w 88"/>
                <a:gd name="T5" fmla="*/ 2147483647 h 42"/>
                <a:gd name="T6" fmla="*/ 0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0 h 42"/>
                <a:gd name="T30" fmla="*/ 2147483647 w 88"/>
                <a:gd name="T31" fmla="*/ 0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0 w 88"/>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42"/>
                <a:gd name="T152" fmla="*/ 88 w 88"/>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3" name="Freeform 72"/>
            <p:cNvSpPr/>
            <p:nvPr/>
          </p:nvSpPr>
          <p:spPr bwMode="auto">
            <a:xfrm>
              <a:off x="2637177" y="4259674"/>
              <a:ext cx="78411" cy="70354"/>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2147483647 h 44"/>
                <a:gd name="T12" fmla="*/ 2147483647 w 54"/>
                <a:gd name="T13" fmla="*/ 2147483647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2147483647 w 54"/>
                <a:gd name="T27" fmla="*/ 2147483647 h 44"/>
                <a:gd name="T28" fmla="*/ 2147483647 w 54"/>
                <a:gd name="T29" fmla="*/ 2147483647 h 44"/>
                <a:gd name="T30" fmla="*/ 2147483647 w 54"/>
                <a:gd name="T31" fmla="*/ 2147483647 h 44"/>
                <a:gd name="T32" fmla="*/ 0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0 h 44"/>
                <a:gd name="T42" fmla="*/ 2147483647 w 54"/>
                <a:gd name="T43" fmla="*/ 2147483647 h 44"/>
                <a:gd name="T44" fmla="*/ 2147483647 w 54"/>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4"/>
                <a:gd name="T71" fmla="*/ 54 w 54"/>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4" name="Freeform 73"/>
            <p:cNvSpPr/>
            <p:nvPr/>
          </p:nvSpPr>
          <p:spPr bwMode="auto">
            <a:xfrm>
              <a:off x="2604890" y="4146841"/>
              <a:ext cx="104933" cy="123453"/>
            </a:xfrm>
            <a:custGeom>
              <a:avLst/>
              <a:gdLst>
                <a:gd name="T0" fmla="*/ 2147483647 w 72"/>
                <a:gd name="T1" fmla="*/ 0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0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0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78"/>
                <a:gd name="T119" fmla="*/ 72 w 72"/>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5" name="Freeform 74"/>
            <p:cNvSpPr/>
            <p:nvPr/>
          </p:nvSpPr>
          <p:spPr bwMode="auto">
            <a:xfrm>
              <a:off x="2546082" y="4166754"/>
              <a:ext cx="56503" cy="23894"/>
            </a:xfrm>
            <a:custGeom>
              <a:avLst/>
              <a:gdLst>
                <a:gd name="T0" fmla="*/ 2147483647 w 38"/>
                <a:gd name="T1" fmla="*/ 2147483647 h 16"/>
                <a:gd name="T2" fmla="*/ 2147483647 w 38"/>
                <a:gd name="T3" fmla="*/ 2147483647 h 16"/>
                <a:gd name="T4" fmla="*/ 2147483647 w 38"/>
                <a:gd name="T5" fmla="*/ 2147483647 h 16"/>
                <a:gd name="T6" fmla="*/ 2147483647 w 38"/>
                <a:gd name="T7" fmla="*/ 2147483647 h 16"/>
                <a:gd name="T8" fmla="*/ 2147483647 w 38"/>
                <a:gd name="T9" fmla="*/ 2147483647 h 16"/>
                <a:gd name="T10" fmla="*/ 0 w 38"/>
                <a:gd name="T11" fmla="*/ 2147483647 h 16"/>
                <a:gd name="T12" fmla="*/ 2147483647 w 38"/>
                <a:gd name="T13" fmla="*/ 2147483647 h 16"/>
                <a:gd name="T14" fmla="*/ 2147483647 w 38"/>
                <a:gd name="T15" fmla="*/ 0 h 16"/>
                <a:gd name="T16" fmla="*/ 2147483647 w 38"/>
                <a:gd name="T17" fmla="*/ 0 h 16"/>
                <a:gd name="T18" fmla="*/ 2147483647 w 38"/>
                <a:gd name="T19" fmla="*/ 2147483647 h 16"/>
                <a:gd name="T20" fmla="*/ 2147483647 w 38"/>
                <a:gd name="T21" fmla="*/ 2147483647 h 16"/>
                <a:gd name="T22" fmla="*/ 2147483647 w 38"/>
                <a:gd name="T23" fmla="*/ 2147483647 h 16"/>
                <a:gd name="T24" fmla="*/ 2147483647 w 38"/>
                <a:gd name="T25" fmla="*/ 2147483647 h 16"/>
                <a:gd name="T26" fmla="*/ 2147483647 w 38"/>
                <a:gd name="T27" fmla="*/ 2147483647 h 16"/>
                <a:gd name="T28" fmla="*/ 2147483647 w 38"/>
                <a:gd name="T29" fmla="*/ 2147483647 h 16"/>
                <a:gd name="T30" fmla="*/ 2147483647 w 38"/>
                <a:gd name="T31" fmla="*/ 2147483647 h 16"/>
                <a:gd name="T32" fmla="*/ 2147483647 w 38"/>
                <a:gd name="T33" fmla="*/ 2147483647 h 16"/>
                <a:gd name="T34" fmla="*/ 2147483647 w 38"/>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6"/>
                <a:gd name="T56" fmla="*/ 38 w 3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6" name="Freeform 75"/>
            <p:cNvSpPr/>
            <p:nvPr/>
          </p:nvSpPr>
          <p:spPr bwMode="auto">
            <a:xfrm>
              <a:off x="2563378" y="4108345"/>
              <a:ext cx="146445" cy="94249"/>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2147483647 h 60"/>
                <a:gd name="T54" fmla="*/ 0 w 100"/>
                <a:gd name="T55" fmla="*/ 2147483647 h 60"/>
                <a:gd name="T56" fmla="*/ 2147483647 w 100"/>
                <a:gd name="T57" fmla="*/ 2147483647 h 60"/>
                <a:gd name="T58" fmla="*/ 2147483647 w 100"/>
                <a:gd name="T59" fmla="*/ 2147483647 h 60"/>
                <a:gd name="T60" fmla="*/ 2147483647 w 100"/>
                <a:gd name="T61" fmla="*/ 2147483647 h 60"/>
                <a:gd name="T62" fmla="*/ 2147483647 w 100"/>
                <a:gd name="T63" fmla="*/ 2147483647 h 60"/>
                <a:gd name="T64" fmla="*/ 2147483647 w 100"/>
                <a:gd name="T65" fmla="*/ 2147483647 h 60"/>
                <a:gd name="T66" fmla="*/ 2147483647 w 100"/>
                <a:gd name="T67" fmla="*/ 0 h 60"/>
                <a:gd name="T68" fmla="*/ 2147483647 w 100"/>
                <a:gd name="T69" fmla="*/ 0 h 60"/>
                <a:gd name="T70" fmla="*/ 2147483647 w 100"/>
                <a:gd name="T71" fmla="*/ 2147483647 h 60"/>
                <a:gd name="T72" fmla="*/ 2147483647 w 100"/>
                <a:gd name="T73" fmla="*/ 2147483647 h 60"/>
                <a:gd name="T74" fmla="*/ 2147483647 w 100"/>
                <a:gd name="T75" fmla="*/ 2147483647 h 60"/>
                <a:gd name="T76" fmla="*/ 2147483647 w 100"/>
                <a:gd name="T77" fmla="*/ 2147483647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60"/>
                <a:gd name="T119" fmla="*/ 100 w 100"/>
                <a:gd name="T120" fmla="*/ 60 h 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7" name="Freeform 76"/>
            <p:cNvSpPr/>
            <p:nvPr/>
          </p:nvSpPr>
          <p:spPr bwMode="auto">
            <a:xfrm>
              <a:off x="2573756" y="4048611"/>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0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0 h 42"/>
                <a:gd name="T28" fmla="*/ 2147483647 w 24"/>
                <a:gd name="T29" fmla="*/ 0 h 42"/>
                <a:gd name="T30" fmla="*/ 2147483647 w 24"/>
                <a:gd name="T31" fmla="*/ 2147483647 h 42"/>
                <a:gd name="T32" fmla="*/ 2147483647 w 24"/>
                <a:gd name="T33" fmla="*/ 2147483647 h 42"/>
                <a:gd name="T34" fmla="*/ 2147483647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8" name="Freeform 77"/>
            <p:cNvSpPr/>
            <p:nvPr/>
          </p:nvSpPr>
          <p:spPr bwMode="auto">
            <a:xfrm>
              <a:off x="2497651" y="4063212"/>
              <a:ext cx="104933" cy="115488"/>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0 h 72"/>
                <a:gd name="T10" fmla="*/ 2147483647 w 72"/>
                <a:gd name="T11" fmla="*/ 0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0 w 72"/>
                <a:gd name="T35" fmla="*/ 2147483647 h 72"/>
                <a:gd name="T36" fmla="*/ 2147483647 w 72"/>
                <a:gd name="T37" fmla="*/ 2147483647 h 72"/>
                <a:gd name="T38" fmla="*/ 2147483647 w 72"/>
                <a:gd name="T39" fmla="*/ 2147483647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2147483647 w 72"/>
                <a:gd name="T49" fmla="*/ 2147483647 h 72"/>
                <a:gd name="T50" fmla="*/ 2147483647 w 72"/>
                <a:gd name="T51" fmla="*/ 2147483647 h 72"/>
                <a:gd name="T52" fmla="*/ 2147483647 w 72"/>
                <a:gd name="T53" fmla="*/ 2147483647 h 72"/>
                <a:gd name="T54" fmla="*/ 2147483647 w 72"/>
                <a:gd name="T55" fmla="*/ 2147483647 h 72"/>
                <a:gd name="T56" fmla="*/ 2147483647 w 72"/>
                <a:gd name="T57" fmla="*/ 2147483647 h 72"/>
                <a:gd name="T58" fmla="*/ 2147483647 w 72"/>
                <a:gd name="T59" fmla="*/ 2147483647 h 72"/>
                <a:gd name="T60" fmla="*/ 2147483647 w 72"/>
                <a:gd name="T61" fmla="*/ 2147483647 h 72"/>
                <a:gd name="T62" fmla="*/ 2147483647 w 72"/>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9" name="Freeform 78"/>
            <p:cNvSpPr/>
            <p:nvPr/>
          </p:nvSpPr>
          <p:spPr bwMode="auto">
            <a:xfrm>
              <a:off x="2920842" y="3996840"/>
              <a:ext cx="64574" cy="58407"/>
            </a:xfrm>
            <a:custGeom>
              <a:avLst/>
              <a:gdLst>
                <a:gd name="T0" fmla="*/ 2147483647 w 44"/>
                <a:gd name="T1" fmla="*/ 2147483647 h 36"/>
                <a:gd name="T2" fmla="*/ 2147483647 w 44"/>
                <a:gd name="T3" fmla="*/ 2147483647 h 36"/>
                <a:gd name="T4" fmla="*/ 2147483647 w 44"/>
                <a:gd name="T5" fmla="*/ 2147483647 h 36"/>
                <a:gd name="T6" fmla="*/ 2147483647 w 44"/>
                <a:gd name="T7" fmla="*/ 2147483647 h 36"/>
                <a:gd name="T8" fmla="*/ 2147483647 w 44"/>
                <a:gd name="T9" fmla="*/ 2147483647 h 36"/>
                <a:gd name="T10" fmla="*/ 0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2147483647 w 44"/>
                <a:gd name="T21" fmla="*/ 2147483647 h 36"/>
                <a:gd name="T22" fmla="*/ 2147483647 w 44"/>
                <a:gd name="T23" fmla="*/ 2147483647 h 36"/>
                <a:gd name="T24" fmla="*/ 2147483647 w 44"/>
                <a:gd name="T25" fmla="*/ 2147483647 h 36"/>
                <a:gd name="T26" fmla="*/ 2147483647 w 44"/>
                <a:gd name="T27" fmla="*/ 2147483647 h 36"/>
                <a:gd name="T28" fmla="*/ 2147483647 w 44"/>
                <a:gd name="T29" fmla="*/ 2147483647 h 36"/>
                <a:gd name="T30" fmla="*/ 2147483647 w 44"/>
                <a:gd name="T31" fmla="*/ 2147483647 h 36"/>
                <a:gd name="T32" fmla="*/ 2147483647 w 44"/>
                <a:gd name="T33" fmla="*/ 2147483647 h 36"/>
                <a:gd name="T34" fmla="*/ 2147483647 w 44"/>
                <a:gd name="T35" fmla="*/ 2147483647 h 36"/>
                <a:gd name="T36" fmla="*/ 2147483647 w 44"/>
                <a:gd name="T37" fmla="*/ 0 h 36"/>
                <a:gd name="T38" fmla="*/ 2147483647 w 44"/>
                <a:gd name="T39" fmla="*/ 2147483647 h 36"/>
                <a:gd name="T40" fmla="*/ 2147483647 w 44"/>
                <a:gd name="T41" fmla="*/ 2147483647 h 36"/>
                <a:gd name="T42" fmla="*/ 2147483647 w 44"/>
                <a:gd name="T43" fmla="*/ 2147483647 h 36"/>
                <a:gd name="T44" fmla="*/ 2147483647 w 44"/>
                <a:gd name="T45" fmla="*/ 2147483647 h 36"/>
                <a:gd name="T46" fmla="*/ 2147483647 w 44"/>
                <a:gd name="T47" fmla="*/ 2147483647 h 36"/>
                <a:gd name="T48" fmla="*/ 2147483647 w 44"/>
                <a:gd name="T49" fmla="*/ 2147483647 h 36"/>
                <a:gd name="T50" fmla="*/ 2147483647 w 44"/>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36"/>
                <a:gd name="T80" fmla="*/ 44 w 44"/>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0" name="Freeform 79"/>
            <p:cNvSpPr/>
            <p:nvPr/>
          </p:nvSpPr>
          <p:spPr bwMode="auto">
            <a:xfrm>
              <a:off x="2978498" y="4002150"/>
              <a:ext cx="85330" cy="55752"/>
            </a:xfrm>
            <a:custGeom>
              <a:avLst/>
              <a:gdLst>
                <a:gd name="T0" fmla="*/ 0 w 58"/>
                <a:gd name="T1" fmla="*/ 2147483647 h 36"/>
                <a:gd name="T2" fmla="*/ 0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2147483647 w 58"/>
                <a:gd name="T59" fmla="*/ 2147483647 h 36"/>
                <a:gd name="T60" fmla="*/ 2147483647 w 58"/>
                <a:gd name="T61" fmla="*/ 2147483647 h 36"/>
                <a:gd name="T62" fmla="*/ 2147483647 w 58"/>
                <a:gd name="T63" fmla="*/ 2147483647 h 36"/>
                <a:gd name="T64" fmla="*/ 2147483647 w 58"/>
                <a:gd name="T65" fmla="*/ 2147483647 h 36"/>
                <a:gd name="T66" fmla="*/ 2147483647 w 58"/>
                <a:gd name="T67" fmla="*/ 2147483647 h 36"/>
                <a:gd name="T68" fmla="*/ 0 w 58"/>
                <a:gd name="T69" fmla="*/ 2147483647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6"/>
                <a:gd name="T107" fmla="*/ 58 w 5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1" name="Freeform 85"/>
            <p:cNvSpPr/>
            <p:nvPr/>
          </p:nvSpPr>
          <p:spPr bwMode="auto">
            <a:xfrm>
              <a:off x="3198742" y="4259674"/>
              <a:ext cx="16144"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8" y="12"/>
                  </a:moveTo>
                  <a:lnTo>
                    <a:pt x="10" y="8"/>
                  </a:lnTo>
                  <a:lnTo>
                    <a:pt x="12" y="8"/>
                  </a:lnTo>
                  <a:lnTo>
                    <a:pt x="12" y="4"/>
                  </a:lnTo>
                  <a:lnTo>
                    <a:pt x="10" y="2"/>
                  </a:lnTo>
                  <a:lnTo>
                    <a:pt x="6" y="0"/>
                  </a:lnTo>
                  <a:lnTo>
                    <a:pt x="0" y="10"/>
                  </a:ln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2" name="Freeform 86"/>
            <p:cNvSpPr/>
            <p:nvPr/>
          </p:nvSpPr>
          <p:spPr bwMode="auto">
            <a:xfrm>
              <a:off x="3450120" y="4568968"/>
              <a:ext cx="57656" cy="54425"/>
            </a:xfrm>
            <a:custGeom>
              <a:avLst/>
              <a:gdLst>
                <a:gd name="T0" fmla="*/ 0 w 40"/>
                <a:gd name="T1" fmla="*/ 2147483647 h 34"/>
                <a:gd name="T2" fmla="*/ 2147483647 w 40"/>
                <a:gd name="T3" fmla="*/ 2147483647 h 34"/>
                <a:gd name="T4" fmla="*/ 2147483647 w 40"/>
                <a:gd name="T5" fmla="*/ 2147483647 h 34"/>
                <a:gd name="T6" fmla="*/ 2147483647 w 40"/>
                <a:gd name="T7" fmla="*/ 2147483647 h 34"/>
                <a:gd name="T8" fmla="*/ 2147483647 w 40"/>
                <a:gd name="T9" fmla="*/ 2147483647 h 34"/>
                <a:gd name="T10" fmla="*/ 2147483647 w 40"/>
                <a:gd name="T11" fmla="*/ 2147483647 h 34"/>
                <a:gd name="T12" fmla="*/ 2147483647 w 40"/>
                <a:gd name="T13" fmla="*/ 2147483647 h 34"/>
                <a:gd name="T14" fmla="*/ 2147483647 w 40"/>
                <a:gd name="T15" fmla="*/ 2147483647 h 34"/>
                <a:gd name="T16" fmla="*/ 2147483647 w 40"/>
                <a:gd name="T17" fmla="*/ 2147483647 h 34"/>
                <a:gd name="T18" fmla="*/ 2147483647 w 40"/>
                <a:gd name="T19" fmla="*/ 2147483647 h 34"/>
                <a:gd name="T20" fmla="*/ 2147483647 w 40"/>
                <a:gd name="T21" fmla="*/ 2147483647 h 34"/>
                <a:gd name="T22" fmla="*/ 2147483647 w 40"/>
                <a:gd name="T23" fmla="*/ 0 h 34"/>
                <a:gd name="T24" fmla="*/ 2147483647 w 40"/>
                <a:gd name="T25" fmla="*/ 0 h 34"/>
                <a:gd name="T26" fmla="*/ 2147483647 w 40"/>
                <a:gd name="T27" fmla="*/ 0 h 34"/>
                <a:gd name="T28" fmla="*/ 2147483647 w 40"/>
                <a:gd name="T29" fmla="*/ 2147483647 h 34"/>
                <a:gd name="T30" fmla="*/ 2147483647 w 40"/>
                <a:gd name="T31" fmla="*/ 2147483647 h 34"/>
                <a:gd name="T32" fmla="*/ 2147483647 w 40"/>
                <a:gd name="T33" fmla="*/ 2147483647 h 34"/>
                <a:gd name="T34" fmla="*/ 0 w 40"/>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4"/>
                <a:gd name="T56" fmla="*/ 40 w 4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3" name="Freeform 87"/>
            <p:cNvSpPr/>
            <p:nvPr/>
          </p:nvSpPr>
          <p:spPr bwMode="auto">
            <a:xfrm>
              <a:off x="3416680" y="6053049"/>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2147483647 h 16"/>
                <a:gd name="T22" fmla="*/ 2147483647 w 40"/>
                <a:gd name="T23" fmla="*/ 0 h 16"/>
                <a:gd name="T24" fmla="*/ 2147483647 w 40"/>
                <a:gd name="T25" fmla="*/ 0 h 16"/>
                <a:gd name="T26" fmla="*/ 2147483647 w 40"/>
                <a:gd name="T27" fmla="*/ 0 h 16"/>
                <a:gd name="T28" fmla="*/ 2147483647 w 40"/>
                <a:gd name="T29" fmla="*/ 2147483647 h 16"/>
                <a:gd name="T30" fmla="*/ 2147483647 w 40"/>
                <a:gd name="T31" fmla="*/ 2147483647 h 16"/>
                <a:gd name="T32" fmla="*/ 2147483647 w 40"/>
                <a:gd name="T33" fmla="*/ 2147483647 h 16"/>
                <a:gd name="T34" fmla="*/ 0 w 40"/>
                <a:gd name="T35" fmla="*/ 2147483647 h 16"/>
                <a:gd name="T36" fmla="*/ 2147483647 w 40"/>
                <a:gd name="T37" fmla="*/ 2147483647 h 16"/>
                <a:gd name="T38" fmla="*/ 2147483647 w 40"/>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6"/>
                <a:gd name="T62" fmla="*/ 40 w 4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4" name="Freeform 88"/>
            <p:cNvSpPr/>
            <p:nvPr/>
          </p:nvSpPr>
          <p:spPr bwMode="auto">
            <a:xfrm>
              <a:off x="3201048" y="4323392"/>
              <a:ext cx="102627" cy="219028"/>
            </a:xfrm>
            <a:custGeom>
              <a:avLst/>
              <a:gdLst>
                <a:gd name="T0" fmla="*/ 2147483647 w 70"/>
                <a:gd name="T1" fmla="*/ 0 h 138"/>
                <a:gd name="T2" fmla="*/ 2147483647 w 70"/>
                <a:gd name="T3" fmla="*/ 2147483647 h 138"/>
                <a:gd name="T4" fmla="*/ 2147483647 w 70"/>
                <a:gd name="T5" fmla="*/ 2147483647 h 138"/>
                <a:gd name="T6" fmla="*/ 2147483647 w 70"/>
                <a:gd name="T7" fmla="*/ 2147483647 h 138"/>
                <a:gd name="T8" fmla="*/ 2147483647 w 70"/>
                <a:gd name="T9" fmla="*/ 2147483647 h 138"/>
                <a:gd name="T10" fmla="*/ 2147483647 w 70"/>
                <a:gd name="T11" fmla="*/ 2147483647 h 138"/>
                <a:gd name="T12" fmla="*/ 2147483647 w 70"/>
                <a:gd name="T13" fmla="*/ 2147483647 h 138"/>
                <a:gd name="T14" fmla="*/ 0 w 70"/>
                <a:gd name="T15" fmla="*/ 2147483647 h 138"/>
                <a:gd name="T16" fmla="*/ 0 w 70"/>
                <a:gd name="T17" fmla="*/ 2147483647 h 138"/>
                <a:gd name="T18" fmla="*/ 2147483647 w 70"/>
                <a:gd name="T19" fmla="*/ 2147483647 h 138"/>
                <a:gd name="T20" fmla="*/ 2147483647 w 70"/>
                <a:gd name="T21" fmla="*/ 2147483647 h 138"/>
                <a:gd name="T22" fmla="*/ 2147483647 w 70"/>
                <a:gd name="T23" fmla="*/ 2147483647 h 138"/>
                <a:gd name="T24" fmla="*/ 2147483647 w 70"/>
                <a:gd name="T25" fmla="*/ 2147483647 h 138"/>
                <a:gd name="T26" fmla="*/ 2147483647 w 70"/>
                <a:gd name="T27" fmla="*/ 2147483647 h 138"/>
                <a:gd name="T28" fmla="*/ 2147483647 w 70"/>
                <a:gd name="T29" fmla="*/ 2147483647 h 138"/>
                <a:gd name="T30" fmla="*/ 2147483647 w 70"/>
                <a:gd name="T31" fmla="*/ 2147483647 h 138"/>
                <a:gd name="T32" fmla="*/ 2147483647 w 70"/>
                <a:gd name="T33" fmla="*/ 2147483647 h 138"/>
                <a:gd name="T34" fmla="*/ 2147483647 w 70"/>
                <a:gd name="T35" fmla="*/ 2147483647 h 138"/>
                <a:gd name="T36" fmla="*/ 2147483647 w 70"/>
                <a:gd name="T37" fmla="*/ 2147483647 h 138"/>
                <a:gd name="T38" fmla="*/ 2147483647 w 70"/>
                <a:gd name="T39" fmla="*/ 2147483647 h 138"/>
                <a:gd name="T40" fmla="*/ 2147483647 w 70"/>
                <a:gd name="T41" fmla="*/ 2147483647 h 138"/>
                <a:gd name="T42" fmla="*/ 2147483647 w 70"/>
                <a:gd name="T43" fmla="*/ 2147483647 h 138"/>
                <a:gd name="T44" fmla="*/ 2147483647 w 70"/>
                <a:gd name="T45" fmla="*/ 2147483647 h 138"/>
                <a:gd name="T46" fmla="*/ 2147483647 w 70"/>
                <a:gd name="T47" fmla="*/ 2147483647 h 138"/>
                <a:gd name="T48" fmla="*/ 2147483647 w 70"/>
                <a:gd name="T49" fmla="*/ 2147483647 h 138"/>
                <a:gd name="T50" fmla="*/ 2147483647 w 70"/>
                <a:gd name="T51" fmla="*/ 2147483647 h 138"/>
                <a:gd name="T52" fmla="*/ 2147483647 w 70"/>
                <a:gd name="T53" fmla="*/ 2147483647 h 138"/>
                <a:gd name="T54" fmla="*/ 2147483647 w 70"/>
                <a:gd name="T55" fmla="*/ 2147483647 h 138"/>
                <a:gd name="T56" fmla="*/ 2147483647 w 70"/>
                <a:gd name="T57" fmla="*/ 2147483647 h 138"/>
                <a:gd name="T58" fmla="*/ 2147483647 w 70"/>
                <a:gd name="T59" fmla="*/ 2147483647 h 138"/>
                <a:gd name="T60" fmla="*/ 2147483647 w 70"/>
                <a:gd name="T61" fmla="*/ 2147483647 h 138"/>
                <a:gd name="T62" fmla="*/ 2147483647 w 70"/>
                <a:gd name="T63" fmla="*/ 2147483647 h 138"/>
                <a:gd name="T64" fmla="*/ 2147483647 w 70"/>
                <a:gd name="T65" fmla="*/ 2147483647 h 138"/>
                <a:gd name="T66" fmla="*/ 2147483647 w 70"/>
                <a:gd name="T67" fmla="*/ 2147483647 h 138"/>
                <a:gd name="T68" fmla="*/ 2147483647 w 70"/>
                <a:gd name="T69" fmla="*/ 2147483647 h 138"/>
                <a:gd name="T70" fmla="*/ 2147483647 w 70"/>
                <a:gd name="T71" fmla="*/ 2147483647 h 138"/>
                <a:gd name="T72" fmla="*/ 2147483647 w 70"/>
                <a:gd name="T73" fmla="*/ 2147483647 h 138"/>
                <a:gd name="T74" fmla="*/ 2147483647 w 70"/>
                <a:gd name="T75" fmla="*/ 2147483647 h 138"/>
                <a:gd name="T76" fmla="*/ 2147483647 w 70"/>
                <a:gd name="T77" fmla="*/ 2147483647 h 138"/>
                <a:gd name="T78" fmla="*/ 2147483647 w 70"/>
                <a:gd name="T79" fmla="*/ 2147483647 h 138"/>
                <a:gd name="T80" fmla="*/ 2147483647 w 70"/>
                <a:gd name="T81" fmla="*/ 2147483647 h 138"/>
                <a:gd name="T82" fmla="*/ 2147483647 w 70"/>
                <a:gd name="T83" fmla="*/ 2147483647 h 138"/>
                <a:gd name="T84" fmla="*/ 2147483647 w 70"/>
                <a:gd name="T85" fmla="*/ 2147483647 h 138"/>
                <a:gd name="T86" fmla="*/ 2147483647 w 70"/>
                <a:gd name="T87" fmla="*/ 2147483647 h 138"/>
                <a:gd name="T88" fmla="*/ 2147483647 w 70"/>
                <a:gd name="T89" fmla="*/ 2147483647 h 138"/>
                <a:gd name="T90" fmla="*/ 2147483647 w 70"/>
                <a:gd name="T91" fmla="*/ 2147483647 h 138"/>
                <a:gd name="T92" fmla="*/ 2147483647 w 70"/>
                <a:gd name="T93" fmla="*/ 2147483647 h 138"/>
                <a:gd name="T94" fmla="*/ 2147483647 w 70"/>
                <a:gd name="T95" fmla="*/ 2147483647 h 138"/>
                <a:gd name="T96" fmla="*/ 2147483647 w 70"/>
                <a:gd name="T97" fmla="*/ 2147483647 h 138"/>
                <a:gd name="T98" fmla="*/ 2147483647 w 70"/>
                <a:gd name="T99" fmla="*/ 2147483647 h 138"/>
                <a:gd name="T100" fmla="*/ 2147483647 w 70"/>
                <a:gd name="T101" fmla="*/ 2147483647 h 138"/>
                <a:gd name="T102" fmla="*/ 2147483647 w 70"/>
                <a:gd name="T103" fmla="*/ 2147483647 h 138"/>
                <a:gd name="T104" fmla="*/ 2147483647 w 70"/>
                <a:gd name="T105" fmla="*/ 2147483647 h 138"/>
                <a:gd name="T106" fmla="*/ 2147483647 w 70"/>
                <a:gd name="T107" fmla="*/ 2147483647 h 138"/>
                <a:gd name="T108" fmla="*/ 2147483647 w 70"/>
                <a:gd name="T109" fmla="*/ 0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138"/>
                <a:gd name="T167" fmla="*/ 70 w 70"/>
                <a:gd name="T168" fmla="*/ 138 h 1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5" name="Freeform 89"/>
            <p:cNvSpPr/>
            <p:nvPr/>
          </p:nvSpPr>
          <p:spPr bwMode="auto">
            <a:xfrm>
              <a:off x="3279459" y="4393746"/>
              <a:ext cx="96861" cy="135399"/>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2147483647 w 66"/>
                <a:gd name="T47" fmla="*/ 2147483647 h 86"/>
                <a:gd name="T48" fmla="*/ 0 w 66"/>
                <a:gd name="T49" fmla="*/ 2147483647 h 86"/>
                <a:gd name="T50" fmla="*/ 0 w 66"/>
                <a:gd name="T51" fmla="*/ 2147483647 h 86"/>
                <a:gd name="T52" fmla="*/ 0 w 66"/>
                <a:gd name="T53" fmla="*/ 2147483647 h 86"/>
                <a:gd name="T54" fmla="*/ 0 w 66"/>
                <a:gd name="T55" fmla="*/ 2147483647 h 86"/>
                <a:gd name="T56" fmla="*/ 0 w 66"/>
                <a:gd name="T57" fmla="*/ 2147483647 h 86"/>
                <a:gd name="T58" fmla="*/ 2147483647 w 66"/>
                <a:gd name="T59" fmla="*/ 2147483647 h 86"/>
                <a:gd name="T60" fmla="*/ 2147483647 w 66"/>
                <a:gd name="T61" fmla="*/ 2147483647 h 86"/>
                <a:gd name="T62" fmla="*/ 2147483647 w 66"/>
                <a:gd name="T63" fmla="*/ 2147483647 h 86"/>
                <a:gd name="T64" fmla="*/ 2147483647 w 66"/>
                <a:gd name="T65" fmla="*/ 0 h 86"/>
                <a:gd name="T66" fmla="*/ 2147483647 w 66"/>
                <a:gd name="T67" fmla="*/ 2147483647 h 86"/>
                <a:gd name="T68" fmla="*/ 2147483647 w 66"/>
                <a:gd name="T69" fmla="*/ 2147483647 h 86"/>
                <a:gd name="T70" fmla="*/ 2147483647 w 66"/>
                <a:gd name="T71" fmla="*/ 2147483647 h 86"/>
                <a:gd name="T72" fmla="*/ 2147483647 w 66"/>
                <a:gd name="T73" fmla="*/ 2147483647 h 86"/>
                <a:gd name="T74" fmla="*/ 2147483647 w 66"/>
                <a:gd name="T75" fmla="*/ 214748364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6"/>
                <a:gd name="T116" fmla="*/ 66 w 66"/>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6" name="Freeform 90"/>
            <p:cNvSpPr/>
            <p:nvPr/>
          </p:nvSpPr>
          <p:spPr bwMode="auto">
            <a:xfrm>
              <a:off x="3359024" y="4409675"/>
              <a:ext cx="83024" cy="106196"/>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0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2147483647 w 56"/>
                <a:gd name="T35" fmla="*/ 2147483647 h 68"/>
                <a:gd name="T36" fmla="*/ 2147483647 w 56"/>
                <a:gd name="T37" fmla="*/ 2147483647 h 68"/>
                <a:gd name="T38" fmla="*/ 2147483647 w 56"/>
                <a:gd name="T39" fmla="*/ 2147483647 h 68"/>
                <a:gd name="T40" fmla="*/ 2147483647 w 56"/>
                <a:gd name="T41" fmla="*/ 0 h 68"/>
                <a:gd name="T42" fmla="*/ 2147483647 w 56"/>
                <a:gd name="T43" fmla="*/ 2147483647 h 68"/>
                <a:gd name="T44" fmla="*/ 2147483647 w 56"/>
                <a:gd name="T45" fmla="*/ 2147483647 h 68"/>
                <a:gd name="T46" fmla="*/ 2147483647 w 56"/>
                <a:gd name="T47" fmla="*/ 2147483647 h 68"/>
                <a:gd name="T48" fmla="*/ 2147483647 w 56"/>
                <a:gd name="T49" fmla="*/ 2147483647 h 68"/>
                <a:gd name="T50" fmla="*/ 2147483647 w 56"/>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68"/>
                <a:gd name="T80" fmla="*/ 56 w 56"/>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7" name="Freeform 91"/>
            <p:cNvSpPr/>
            <p:nvPr/>
          </p:nvSpPr>
          <p:spPr bwMode="auto">
            <a:xfrm>
              <a:off x="2925454" y="4235780"/>
              <a:ext cx="314799" cy="322569"/>
            </a:xfrm>
            <a:custGeom>
              <a:avLst/>
              <a:gdLst>
                <a:gd name="T0" fmla="*/ 2147483647 w 214"/>
                <a:gd name="T1" fmla="*/ 2147483647 h 204"/>
                <a:gd name="T2" fmla="*/ 2147483647 w 214"/>
                <a:gd name="T3" fmla="*/ 2147483647 h 204"/>
                <a:gd name="T4" fmla="*/ 2147483647 w 214"/>
                <a:gd name="T5" fmla="*/ 2147483647 h 204"/>
                <a:gd name="T6" fmla="*/ 2147483647 w 214"/>
                <a:gd name="T7" fmla="*/ 2147483647 h 204"/>
                <a:gd name="T8" fmla="*/ 2147483647 w 214"/>
                <a:gd name="T9" fmla="*/ 2147483647 h 204"/>
                <a:gd name="T10" fmla="*/ 2147483647 w 214"/>
                <a:gd name="T11" fmla="*/ 2147483647 h 204"/>
                <a:gd name="T12" fmla="*/ 2147483647 w 214"/>
                <a:gd name="T13" fmla="*/ 2147483647 h 204"/>
                <a:gd name="T14" fmla="*/ 2147483647 w 214"/>
                <a:gd name="T15" fmla="*/ 2147483647 h 204"/>
                <a:gd name="T16" fmla="*/ 2147483647 w 214"/>
                <a:gd name="T17" fmla="*/ 2147483647 h 204"/>
                <a:gd name="T18" fmla="*/ 2147483647 w 214"/>
                <a:gd name="T19" fmla="*/ 2147483647 h 204"/>
                <a:gd name="T20" fmla="*/ 2147483647 w 214"/>
                <a:gd name="T21" fmla="*/ 2147483647 h 204"/>
                <a:gd name="T22" fmla="*/ 2147483647 w 214"/>
                <a:gd name="T23" fmla="*/ 2147483647 h 204"/>
                <a:gd name="T24" fmla="*/ 2147483647 w 214"/>
                <a:gd name="T25" fmla="*/ 2147483647 h 204"/>
                <a:gd name="T26" fmla="*/ 2147483647 w 214"/>
                <a:gd name="T27" fmla="*/ 2147483647 h 204"/>
                <a:gd name="T28" fmla="*/ 2147483647 w 214"/>
                <a:gd name="T29" fmla="*/ 2147483647 h 204"/>
                <a:gd name="T30" fmla="*/ 2147483647 w 214"/>
                <a:gd name="T31" fmla="*/ 2147483647 h 204"/>
                <a:gd name="T32" fmla="*/ 2147483647 w 214"/>
                <a:gd name="T33" fmla="*/ 2147483647 h 204"/>
                <a:gd name="T34" fmla="*/ 2147483647 w 214"/>
                <a:gd name="T35" fmla="*/ 2147483647 h 204"/>
                <a:gd name="T36" fmla="*/ 2147483647 w 214"/>
                <a:gd name="T37" fmla="*/ 2147483647 h 204"/>
                <a:gd name="T38" fmla="*/ 2147483647 w 214"/>
                <a:gd name="T39" fmla="*/ 2147483647 h 204"/>
                <a:gd name="T40" fmla="*/ 2147483647 w 214"/>
                <a:gd name="T41" fmla="*/ 2147483647 h 204"/>
                <a:gd name="T42" fmla="*/ 2147483647 w 214"/>
                <a:gd name="T43" fmla="*/ 2147483647 h 204"/>
                <a:gd name="T44" fmla="*/ 2147483647 w 214"/>
                <a:gd name="T45" fmla="*/ 2147483647 h 204"/>
                <a:gd name="T46" fmla="*/ 0 w 214"/>
                <a:gd name="T47" fmla="*/ 2147483647 h 204"/>
                <a:gd name="T48" fmla="*/ 2147483647 w 214"/>
                <a:gd name="T49" fmla="*/ 2147483647 h 204"/>
                <a:gd name="T50" fmla="*/ 2147483647 w 214"/>
                <a:gd name="T51" fmla="*/ 2147483647 h 204"/>
                <a:gd name="T52" fmla="*/ 2147483647 w 214"/>
                <a:gd name="T53" fmla="*/ 2147483647 h 204"/>
                <a:gd name="T54" fmla="*/ 2147483647 w 214"/>
                <a:gd name="T55" fmla="*/ 2147483647 h 204"/>
                <a:gd name="T56" fmla="*/ 2147483647 w 214"/>
                <a:gd name="T57" fmla="*/ 2147483647 h 204"/>
                <a:gd name="T58" fmla="*/ 2147483647 w 214"/>
                <a:gd name="T59" fmla="*/ 2147483647 h 204"/>
                <a:gd name="T60" fmla="*/ 2147483647 w 214"/>
                <a:gd name="T61" fmla="*/ 2147483647 h 204"/>
                <a:gd name="T62" fmla="*/ 2147483647 w 214"/>
                <a:gd name="T63" fmla="*/ 2147483647 h 204"/>
                <a:gd name="T64" fmla="*/ 2147483647 w 214"/>
                <a:gd name="T65" fmla="*/ 2147483647 h 204"/>
                <a:gd name="T66" fmla="*/ 2147483647 w 214"/>
                <a:gd name="T67" fmla="*/ 2147483647 h 204"/>
                <a:gd name="T68" fmla="*/ 2147483647 w 214"/>
                <a:gd name="T69" fmla="*/ 2147483647 h 204"/>
                <a:gd name="T70" fmla="*/ 2147483647 w 214"/>
                <a:gd name="T71" fmla="*/ 2147483647 h 204"/>
                <a:gd name="T72" fmla="*/ 2147483647 w 214"/>
                <a:gd name="T73" fmla="*/ 2147483647 h 204"/>
                <a:gd name="T74" fmla="*/ 2147483647 w 214"/>
                <a:gd name="T75" fmla="*/ 2147483647 h 204"/>
                <a:gd name="T76" fmla="*/ 2147483647 w 214"/>
                <a:gd name="T77" fmla="*/ 2147483647 h 204"/>
                <a:gd name="T78" fmla="*/ 2147483647 w 214"/>
                <a:gd name="T79" fmla="*/ 2147483647 h 204"/>
                <a:gd name="T80" fmla="*/ 2147483647 w 214"/>
                <a:gd name="T81" fmla="*/ 2147483647 h 204"/>
                <a:gd name="T82" fmla="*/ 2147483647 w 214"/>
                <a:gd name="T83" fmla="*/ 2147483647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204"/>
                <a:gd name="T128" fmla="*/ 214 w 21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8" name="Freeform 92"/>
            <p:cNvSpPr/>
            <p:nvPr/>
          </p:nvSpPr>
          <p:spPr bwMode="auto">
            <a:xfrm>
              <a:off x="2908158" y="4430914"/>
              <a:ext cx="924794" cy="1103105"/>
            </a:xfrm>
            <a:custGeom>
              <a:avLst/>
              <a:gdLst>
                <a:gd name="T0" fmla="*/ 2147483647 w 632"/>
                <a:gd name="T1" fmla="*/ 2147483647 h 698"/>
                <a:gd name="T2" fmla="*/ 2147483647 w 632"/>
                <a:gd name="T3" fmla="*/ 2147483647 h 698"/>
                <a:gd name="T4" fmla="*/ 2147483647 w 632"/>
                <a:gd name="T5" fmla="*/ 2147483647 h 698"/>
                <a:gd name="T6" fmla="*/ 2147483647 w 632"/>
                <a:gd name="T7" fmla="*/ 2147483647 h 698"/>
                <a:gd name="T8" fmla="*/ 2147483647 w 632"/>
                <a:gd name="T9" fmla="*/ 2147483647 h 698"/>
                <a:gd name="T10" fmla="*/ 2147483647 w 632"/>
                <a:gd name="T11" fmla="*/ 2147483647 h 698"/>
                <a:gd name="T12" fmla="*/ 2147483647 w 632"/>
                <a:gd name="T13" fmla="*/ 2147483647 h 698"/>
                <a:gd name="T14" fmla="*/ 2147483647 w 632"/>
                <a:gd name="T15" fmla="*/ 2147483647 h 698"/>
                <a:gd name="T16" fmla="*/ 2147483647 w 632"/>
                <a:gd name="T17" fmla="*/ 2147483647 h 698"/>
                <a:gd name="T18" fmla="*/ 2147483647 w 632"/>
                <a:gd name="T19" fmla="*/ 2147483647 h 698"/>
                <a:gd name="T20" fmla="*/ 2147483647 w 632"/>
                <a:gd name="T21" fmla="*/ 2147483647 h 698"/>
                <a:gd name="T22" fmla="*/ 2147483647 w 632"/>
                <a:gd name="T23" fmla="*/ 2147483647 h 698"/>
                <a:gd name="T24" fmla="*/ 2147483647 w 632"/>
                <a:gd name="T25" fmla="*/ 2147483647 h 698"/>
                <a:gd name="T26" fmla="*/ 2147483647 w 632"/>
                <a:gd name="T27" fmla="*/ 2147483647 h 698"/>
                <a:gd name="T28" fmla="*/ 2147483647 w 632"/>
                <a:gd name="T29" fmla="*/ 2147483647 h 698"/>
                <a:gd name="T30" fmla="*/ 0 w 632"/>
                <a:gd name="T31" fmla="*/ 2147483647 h 698"/>
                <a:gd name="T32" fmla="*/ 2147483647 w 632"/>
                <a:gd name="T33" fmla="*/ 2147483647 h 698"/>
                <a:gd name="T34" fmla="*/ 2147483647 w 632"/>
                <a:gd name="T35" fmla="*/ 2147483647 h 698"/>
                <a:gd name="T36" fmla="*/ 2147483647 w 632"/>
                <a:gd name="T37" fmla="*/ 2147483647 h 698"/>
                <a:gd name="T38" fmla="*/ 2147483647 w 632"/>
                <a:gd name="T39" fmla="*/ 2147483647 h 698"/>
                <a:gd name="T40" fmla="*/ 2147483647 w 632"/>
                <a:gd name="T41" fmla="*/ 2147483647 h 698"/>
                <a:gd name="T42" fmla="*/ 2147483647 w 632"/>
                <a:gd name="T43" fmla="*/ 2147483647 h 698"/>
                <a:gd name="T44" fmla="*/ 2147483647 w 632"/>
                <a:gd name="T45" fmla="*/ 2147483647 h 698"/>
                <a:gd name="T46" fmla="*/ 2147483647 w 632"/>
                <a:gd name="T47" fmla="*/ 2147483647 h 698"/>
                <a:gd name="T48" fmla="*/ 2147483647 w 632"/>
                <a:gd name="T49" fmla="*/ 2147483647 h 698"/>
                <a:gd name="T50" fmla="*/ 2147483647 w 632"/>
                <a:gd name="T51" fmla="*/ 2147483647 h 698"/>
                <a:gd name="T52" fmla="*/ 2147483647 w 632"/>
                <a:gd name="T53" fmla="*/ 2147483647 h 698"/>
                <a:gd name="T54" fmla="*/ 2147483647 w 632"/>
                <a:gd name="T55" fmla="*/ 2147483647 h 698"/>
                <a:gd name="T56" fmla="*/ 2147483647 w 632"/>
                <a:gd name="T57" fmla="*/ 2147483647 h 698"/>
                <a:gd name="T58" fmla="*/ 2147483647 w 632"/>
                <a:gd name="T59" fmla="*/ 2147483647 h 698"/>
                <a:gd name="T60" fmla="*/ 2147483647 w 632"/>
                <a:gd name="T61" fmla="*/ 2147483647 h 698"/>
                <a:gd name="T62" fmla="*/ 2147483647 w 632"/>
                <a:gd name="T63" fmla="*/ 2147483647 h 698"/>
                <a:gd name="T64" fmla="*/ 2147483647 w 632"/>
                <a:gd name="T65" fmla="*/ 2147483647 h 698"/>
                <a:gd name="T66" fmla="*/ 2147483647 w 632"/>
                <a:gd name="T67" fmla="*/ 2147483647 h 698"/>
                <a:gd name="T68" fmla="*/ 2147483647 w 632"/>
                <a:gd name="T69" fmla="*/ 2147483647 h 698"/>
                <a:gd name="T70" fmla="*/ 2147483647 w 632"/>
                <a:gd name="T71" fmla="*/ 2147483647 h 698"/>
                <a:gd name="T72" fmla="*/ 2147483647 w 632"/>
                <a:gd name="T73" fmla="*/ 2147483647 h 698"/>
                <a:gd name="T74" fmla="*/ 2147483647 w 632"/>
                <a:gd name="T75" fmla="*/ 2147483647 h 698"/>
                <a:gd name="T76" fmla="*/ 2147483647 w 632"/>
                <a:gd name="T77" fmla="*/ 2147483647 h 698"/>
                <a:gd name="T78" fmla="*/ 2147483647 w 632"/>
                <a:gd name="T79" fmla="*/ 2147483647 h 698"/>
                <a:gd name="T80" fmla="*/ 2147483647 w 632"/>
                <a:gd name="T81" fmla="*/ 2147483647 h 698"/>
                <a:gd name="T82" fmla="*/ 2147483647 w 632"/>
                <a:gd name="T83" fmla="*/ 2147483647 h 698"/>
                <a:gd name="T84" fmla="*/ 2147483647 w 632"/>
                <a:gd name="T85" fmla="*/ 2147483647 h 698"/>
                <a:gd name="T86" fmla="*/ 2147483647 w 632"/>
                <a:gd name="T87" fmla="*/ 2147483647 h 698"/>
                <a:gd name="T88" fmla="*/ 2147483647 w 632"/>
                <a:gd name="T89" fmla="*/ 2147483647 h 698"/>
                <a:gd name="T90" fmla="*/ 2147483647 w 632"/>
                <a:gd name="T91" fmla="*/ 2147483647 h 698"/>
                <a:gd name="T92" fmla="*/ 2147483647 w 632"/>
                <a:gd name="T93" fmla="*/ 2147483647 h 698"/>
                <a:gd name="T94" fmla="*/ 2147483647 w 632"/>
                <a:gd name="T95" fmla="*/ 2147483647 h 698"/>
                <a:gd name="T96" fmla="*/ 2147483647 w 632"/>
                <a:gd name="T97" fmla="*/ 2147483647 h 698"/>
                <a:gd name="T98" fmla="*/ 2147483647 w 632"/>
                <a:gd name="T99" fmla="*/ 2147483647 h 698"/>
                <a:gd name="T100" fmla="*/ 2147483647 w 632"/>
                <a:gd name="T101" fmla="*/ 2147483647 h 698"/>
                <a:gd name="T102" fmla="*/ 2147483647 w 632"/>
                <a:gd name="T103" fmla="*/ 2147483647 h 698"/>
                <a:gd name="T104" fmla="*/ 2147483647 w 632"/>
                <a:gd name="T105" fmla="*/ 2147483647 h 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2"/>
                <a:gd name="T160" fmla="*/ 0 h 698"/>
                <a:gd name="T161" fmla="*/ 632 w 632"/>
                <a:gd name="T162" fmla="*/ 698 h 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9" name="Freeform 93"/>
            <p:cNvSpPr/>
            <p:nvPr/>
          </p:nvSpPr>
          <p:spPr bwMode="auto">
            <a:xfrm>
              <a:off x="2742110" y="4535783"/>
              <a:ext cx="127995" cy="185842"/>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2147483647 w 88"/>
                <a:gd name="T9" fmla="*/ 2147483647 h 118"/>
                <a:gd name="T10" fmla="*/ 2147483647 w 88"/>
                <a:gd name="T11" fmla="*/ 2147483647 h 118"/>
                <a:gd name="T12" fmla="*/ 2147483647 w 88"/>
                <a:gd name="T13" fmla="*/ 2147483647 h 118"/>
                <a:gd name="T14" fmla="*/ 2147483647 w 88"/>
                <a:gd name="T15" fmla="*/ 2147483647 h 118"/>
                <a:gd name="T16" fmla="*/ 2147483647 w 88"/>
                <a:gd name="T17" fmla="*/ 2147483647 h 118"/>
                <a:gd name="T18" fmla="*/ 2147483647 w 88"/>
                <a:gd name="T19" fmla="*/ 2147483647 h 118"/>
                <a:gd name="T20" fmla="*/ 2147483647 w 88"/>
                <a:gd name="T21" fmla="*/ 2147483647 h 118"/>
                <a:gd name="T22" fmla="*/ 2147483647 w 88"/>
                <a:gd name="T23" fmla="*/ 2147483647 h 118"/>
                <a:gd name="T24" fmla="*/ 2147483647 w 88"/>
                <a:gd name="T25" fmla="*/ 2147483647 h 118"/>
                <a:gd name="T26" fmla="*/ 2147483647 w 88"/>
                <a:gd name="T27" fmla="*/ 2147483647 h 118"/>
                <a:gd name="T28" fmla="*/ 2147483647 w 88"/>
                <a:gd name="T29" fmla="*/ 2147483647 h 118"/>
                <a:gd name="T30" fmla="*/ 2147483647 w 88"/>
                <a:gd name="T31" fmla="*/ 2147483647 h 118"/>
                <a:gd name="T32" fmla="*/ 2147483647 w 88"/>
                <a:gd name="T33" fmla="*/ 2147483647 h 118"/>
                <a:gd name="T34" fmla="*/ 2147483647 w 88"/>
                <a:gd name="T35" fmla="*/ 2147483647 h 118"/>
                <a:gd name="T36" fmla="*/ 2147483647 w 88"/>
                <a:gd name="T37" fmla="*/ 2147483647 h 118"/>
                <a:gd name="T38" fmla="*/ 2147483647 w 88"/>
                <a:gd name="T39" fmla="*/ 2147483647 h 118"/>
                <a:gd name="T40" fmla="*/ 2147483647 w 88"/>
                <a:gd name="T41" fmla="*/ 2147483647 h 118"/>
                <a:gd name="T42" fmla="*/ 2147483647 w 88"/>
                <a:gd name="T43" fmla="*/ 2147483647 h 118"/>
                <a:gd name="T44" fmla="*/ 2147483647 w 88"/>
                <a:gd name="T45" fmla="*/ 2147483647 h 118"/>
                <a:gd name="T46" fmla="*/ 2147483647 w 88"/>
                <a:gd name="T47" fmla="*/ 2147483647 h 118"/>
                <a:gd name="T48" fmla="*/ 2147483647 w 88"/>
                <a:gd name="T49" fmla="*/ 2147483647 h 118"/>
                <a:gd name="T50" fmla="*/ 2147483647 w 88"/>
                <a:gd name="T51" fmla="*/ 2147483647 h 118"/>
                <a:gd name="T52" fmla="*/ 2147483647 w 88"/>
                <a:gd name="T53" fmla="*/ 2147483647 h 118"/>
                <a:gd name="T54" fmla="*/ 2147483647 w 88"/>
                <a:gd name="T55" fmla="*/ 0 h 118"/>
                <a:gd name="T56" fmla="*/ 2147483647 w 88"/>
                <a:gd name="T57" fmla="*/ 2147483647 h 118"/>
                <a:gd name="T58" fmla="*/ 2147483647 w 88"/>
                <a:gd name="T59" fmla="*/ 2147483647 h 118"/>
                <a:gd name="T60" fmla="*/ 2147483647 w 88"/>
                <a:gd name="T61" fmla="*/ 2147483647 h 118"/>
                <a:gd name="T62" fmla="*/ 2147483647 w 88"/>
                <a:gd name="T63" fmla="*/ 2147483647 h 118"/>
                <a:gd name="T64" fmla="*/ 2147483647 w 88"/>
                <a:gd name="T65" fmla="*/ 2147483647 h 118"/>
                <a:gd name="T66" fmla="*/ 2147483647 w 88"/>
                <a:gd name="T67" fmla="*/ 2147483647 h 118"/>
                <a:gd name="T68" fmla="*/ 2147483647 w 88"/>
                <a:gd name="T69" fmla="*/ 2147483647 h 118"/>
                <a:gd name="T70" fmla="*/ 0 w 88"/>
                <a:gd name="T71" fmla="*/ 2147483647 h 118"/>
                <a:gd name="T72" fmla="*/ 2147483647 w 88"/>
                <a:gd name="T73" fmla="*/ 2147483647 h 118"/>
                <a:gd name="T74" fmla="*/ 2147483647 w 88"/>
                <a:gd name="T75" fmla="*/ 2147483647 h 118"/>
                <a:gd name="T76" fmla="*/ 2147483647 w 88"/>
                <a:gd name="T77" fmla="*/ 2147483647 h 118"/>
                <a:gd name="T78" fmla="*/ 2147483647 w 88"/>
                <a:gd name="T79" fmla="*/ 2147483647 h 118"/>
                <a:gd name="T80" fmla="*/ 2147483647 w 88"/>
                <a:gd name="T81" fmla="*/ 2147483647 h 118"/>
                <a:gd name="T82" fmla="*/ 2147483647 w 88"/>
                <a:gd name="T83" fmla="*/ 2147483647 h 118"/>
                <a:gd name="T84" fmla="*/ 2147483647 w 88"/>
                <a:gd name="T85" fmla="*/ 2147483647 h 118"/>
                <a:gd name="T86" fmla="*/ 2147483647 w 88"/>
                <a:gd name="T87" fmla="*/ 2147483647 h 118"/>
                <a:gd name="T88" fmla="*/ 2147483647 w 88"/>
                <a:gd name="T89" fmla="*/ 2147483647 h 118"/>
                <a:gd name="T90" fmla="*/ 2147483647 w 88"/>
                <a:gd name="T91" fmla="*/ 2147483647 h 118"/>
                <a:gd name="T92" fmla="*/ 2147483647 w 88"/>
                <a:gd name="T93" fmla="*/ 2147483647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18"/>
                <a:gd name="T143" fmla="*/ 88 w 88"/>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0" name="Freeform 94"/>
            <p:cNvSpPr/>
            <p:nvPr/>
          </p:nvSpPr>
          <p:spPr bwMode="auto">
            <a:xfrm>
              <a:off x="2735191" y="4584898"/>
              <a:ext cx="305574" cy="525667"/>
            </a:xfrm>
            <a:custGeom>
              <a:avLst/>
              <a:gdLst>
                <a:gd name="T0" fmla="*/ 2147483647 w 208"/>
                <a:gd name="T1" fmla="*/ 2147483647 h 332"/>
                <a:gd name="T2" fmla="*/ 2147483647 w 208"/>
                <a:gd name="T3" fmla="*/ 2147483647 h 332"/>
                <a:gd name="T4" fmla="*/ 2147483647 w 208"/>
                <a:gd name="T5" fmla="*/ 2147483647 h 332"/>
                <a:gd name="T6" fmla="*/ 2147483647 w 208"/>
                <a:gd name="T7" fmla="*/ 2147483647 h 332"/>
                <a:gd name="T8" fmla="*/ 2147483647 w 208"/>
                <a:gd name="T9" fmla="*/ 2147483647 h 332"/>
                <a:gd name="T10" fmla="*/ 2147483647 w 208"/>
                <a:gd name="T11" fmla="*/ 2147483647 h 332"/>
                <a:gd name="T12" fmla="*/ 2147483647 w 208"/>
                <a:gd name="T13" fmla="*/ 2147483647 h 332"/>
                <a:gd name="T14" fmla="*/ 2147483647 w 208"/>
                <a:gd name="T15" fmla="*/ 2147483647 h 332"/>
                <a:gd name="T16" fmla="*/ 0 w 208"/>
                <a:gd name="T17" fmla="*/ 2147483647 h 332"/>
                <a:gd name="T18" fmla="*/ 2147483647 w 208"/>
                <a:gd name="T19" fmla="*/ 2147483647 h 332"/>
                <a:gd name="T20" fmla="*/ 2147483647 w 208"/>
                <a:gd name="T21" fmla="*/ 2147483647 h 332"/>
                <a:gd name="T22" fmla="*/ 2147483647 w 208"/>
                <a:gd name="T23" fmla="*/ 2147483647 h 332"/>
                <a:gd name="T24" fmla="*/ 2147483647 w 208"/>
                <a:gd name="T25" fmla="*/ 2147483647 h 332"/>
                <a:gd name="T26" fmla="*/ 2147483647 w 208"/>
                <a:gd name="T27" fmla="*/ 2147483647 h 332"/>
                <a:gd name="T28" fmla="*/ 2147483647 w 208"/>
                <a:gd name="T29" fmla="*/ 2147483647 h 332"/>
                <a:gd name="T30" fmla="*/ 2147483647 w 208"/>
                <a:gd name="T31" fmla="*/ 2147483647 h 332"/>
                <a:gd name="T32" fmla="*/ 2147483647 w 208"/>
                <a:gd name="T33" fmla="*/ 0 h 332"/>
                <a:gd name="T34" fmla="*/ 2147483647 w 208"/>
                <a:gd name="T35" fmla="*/ 2147483647 h 332"/>
                <a:gd name="T36" fmla="*/ 2147483647 w 208"/>
                <a:gd name="T37" fmla="*/ 2147483647 h 332"/>
                <a:gd name="T38" fmla="*/ 2147483647 w 208"/>
                <a:gd name="T39" fmla="*/ 2147483647 h 332"/>
                <a:gd name="T40" fmla="*/ 2147483647 w 208"/>
                <a:gd name="T41" fmla="*/ 2147483647 h 332"/>
                <a:gd name="T42" fmla="*/ 2147483647 w 208"/>
                <a:gd name="T43" fmla="*/ 2147483647 h 332"/>
                <a:gd name="T44" fmla="*/ 2147483647 w 208"/>
                <a:gd name="T45" fmla="*/ 2147483647 h 332"/>
                <a:gd name="T46" fmla="*/ 2147483647 w 208"/>
                <a:gd name="T47" fmla="*/ 2147483647 h 332"/>
                <a:gd name="T48" fmla="*/ 2147483647 w 208"/>
                <a:gd name="T49" fmla="*/ 2147483647 h 332"/>
                <a:gd name="T50" fmla="*/ 2147483647 w 208"/>
                <a:gd name="T51" fmla="*/ 2147483647 h 332"/>
                <a:gd name="T52" fmla="*/ 2147483647 w 208"/>
                <a:gd name="T53" fmla="*/ 2147483647 h 332"/>
                <a:gd name="T54" fmla="*/ 2147483647 w 208"/>
                <a:gd name="T55" fmla="*/ 2147483647 h 332"/>
                <a:gd name="T56" fmla="*/ 2147483647 w 208"/>
                <a:gd name="T57" fmla="*/ 2147483647 h 332"/>
                <a:gd name="T58" fmla="*/ 2147483647 w 208"/>
                <a:gd name="T59" fmla="*/ 2147483647 h 332"/>
                <a:gd name="T60" fmla="*/ 2147483647 w 208"/>
                <a:gd name="T61" fmla="*/ 2147483647 h 332"/>
                <a:gd name="T62" fmla="*/ 2147483647 w 208"/>
                <a:gd name="T63" fmla="*/ 2147483647 h 332"/>
                <a:gd name="T64" fmla="*/ 2147483647 w 208"/>
                <a:gd name="T65" fmla="*/ 2147483647 h 332"/>
                <a:gd name="T66" fmla="*/ 2147483647 w 208"/>
                <a:gd name="T67" fmla="*/ 2147483647 h 332"/>
                <a:gd name="T68" fmla="*/ 2147483647 w 208"/>
                <a:gd name="T69" fmla="*/ 2147483647 h 332"/>
                <a:gd name="T70" fmla="*/ 2147483647 w 208"/>
                <a:gd name="T71" fmla="*/ 2147483647 h 332"/>
                <a:gd name="T72" fmla="*/ 2147483647 w 208"/>
                <a:gd name="T73" fmla="*/ 2147483647 h 332"/>
                <a:gd name="T74" fmla="*/ 2147483647 w 208"/>
                <a:gd name="T75" fmla="*/ 2147483647 h 332"/>
                <a:gd name="T76" fmla="*/ 2147483647 w 208"/>
                <a:gd name="T77" fmla="*/ 2147483647 h 332"/>
                <a:gd name="T78" fmla="*/ 2147483647 w 208"/>
                <a:gd name="T79" fmla="*/ 2147483647 h 332"/>
                <a:gd name="T80" fmla="*/ 2147483647 w 208"/>
                <a:gd name="T81" fmla="*/ 2147483647 h 332"/>
                <a:gd name="T82" fmla="*/ 2147483647 w 208"/>
                <a:gd name="T83" fmla="*/ 2147483647 h 332"/>
                <a:gd name="T84" fmla="*/ 2147483647 w 208"/>
                <a:gd name="T85" fmla="*/ 2147483647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332"/>
                <a:gd name="T131" fmla="*/ 208 w 208"/>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1" name="Freeform 95"/>
            <p:cNvSpPr/>
            <p:nvPr/>
          </p:nvSpPr>
          <p:spPr bwMode="auto">
            <a:xfrm>
              <a:off x="3017704" y="4863660"/>
              <a:ext cx="285971" cy="375666"/>
            </a:xfrm>
            <a:custGeom>
              <a:avLst/>
              <a:gdLst>
                <a:gd name="T0" fmla="*/ 2147483647 w 196"/>
                <a:gd name="T1" fmla="*/ 2147483647 h 238"/>
                <a:gd name="T2" fmla="*/ 2147483647 w 196"/>
                <a:gd name="T3" fmla="*/ 2147483647 h 238"/>
                <a:gd name="T4" fmla="*/ 2147483647 w 196"/>
                <a:gd name="T5" fmla="*/ 2147483647 h 238"/>
                <a:gd name="T6" fmla="*/ 2147483647 w 196"/>
                <a:gd name="T7" fmla="*/ 2147483647 h 238"/>
                <a:gd name="T8" fmla="*/ 2147483647 w 196"/>
                <a:gd name="T9" fmla="*/ 2147483647 h 238"/>
                <a:gd name="T10" fmla="*/ 2147483647 w 196"/>
                <a:gd name="T11" fmla="*/ 2147483647 h 238"/>
                <a:gd name="T12" fmla="*/ 2147483647 w 196"/>
                <a:gd name="T13" fmla="*/ 2147483647 h 238"/>
                <a:gd name="T14" fmla="*/ 2147483647 w 196"/>
                <a:gd name="T15" fmla="*/ 2147483647 h 238"/>
                <a:gd name="T16" fmla="*/ 2147483647 w 196"/>
                <a:gd name="T17" fmla="*/ 2147483647 h 238"/>
                <a:gd name="T18" fmla="*/ 2147483647 w 196"/>
                <a:gd name="T19" fmla="*/ 2147483647 h 238"/>
                <a:gd name="T20" fmla="*/ 2147483647 w 196"/>
                <a:gd name="T21" fmla="*/ 2147483647 h 238"/>
                <a:gd name="T22" fmla="*/ 2147483647 w 196"/>
                <a:gd name="T23" fmla="*/ 2147483647 h 238"/>
                <a:gd name="T24" fmla="*/ 2147483647 w 196"/>
                <a:gd name="T25" fmla="*/ 2147483647 h 238"/>
                <a:gd name="T26" fmla="*/ 2147483647 w 196"/>
                <a:gd name="T27" fmla="*/ 2147483647 h 238"/>
                <a:gd name="T28" fmla="*/ 2147483647 w 196"/>
                <a:gd name="T29" fmla="*/ 2147483647 h 238"/>
                <a:gd name="T30" fmla="*/ 2147483647 w 196"/>
                <a:gd name="T31" fmla="*/ 2147483647 h 238"/>
                <a:gd name="T32" fmla="*/ 2147483647 w 196"/>
                <a:gd name="T33" fmla="*/ 2147483647 h 238"/>
                <a:gd name="T34" fmla="*/ 2147483647 w 196"/>
                <a:gd name="T35" fmla="*/ 2147483647 h 238"/>
                <a:gd name="T36" fmla="*/ 2147483647 w 196"/>
                <a:gd name="T37" fmla="*/ 2147483647 h 238"/>
                <a:gd name="T38" fmla="*/ 2147483647 w 196"/>
                <a:gd name="T39" fmla="*/ 2147483647 h 238"/>
                <a:gd name="T40" fmla="*/ 2147483647 w 196"/>
                <a:gd name="T41" fmla="*/ 2147483647 h 238"/>
                <a:gd name="T42" fmla="*/ 2147483647 w 196"/>
                <a:gd name="T43" fmla="*/ 2147483647 h 238"/>
                <a:gd name="T44" fmla="*/ 2147483647 w 196"/>
                <a:gd name="T45" fmla="*/ 2147483647 h 238"/>
                <a:gd name="T46" fmla="*/ 2147483647 w 196"/>
                <a:gd name="T47" fmla="*/ 2147483647 h 238"/>
                <a:gd name="T48" fmla="*/ 2147483647 w 196"/>
                <a:gd name="T49" fmla="*/ 2147483647 h 238"/>
                <a:gd name="T50" fmla="*/ 2147483647 w 196"/>
                <a:gd name="T51" fmla="*/ 2147483647 h 238"/>
                <a:gd name="T52" fmla="*/ 2147483647 w 196"/>
                <a:gd name="T53" fmla="*/ 2147483647 h 238"/>
                <a:gd name="T54" fmla="*/ 2147483647 w 196"/>
                <a:gd name="T55" fmla="*/ 2147483647 h 238"/>
                <a:gd name="T56" fmla="*/ 2147483647 w 196"/>
                <a:gd name="T57" fmla="*/ 2147483647 h 238"/>
                <a:gd name="T58" fmla="*/ 2147483647 w 196"/>
                <a:gd name="T59" fmla="*/ 2147483647 h 238"/>
                <a:gd name="T60" fmla="*/ 2147483647 w 196"/>
                <a:gd name="T61" fmla="*/ 2147483647 h 238"/>
                <a:gd name="T62" fmla="*/ 2147483647 w 196"/>
                <a:gd name="T63" fmla="*/ 2147483647 h 238"/>
                <a:gd name="T64" fmla="*/ 2147483647 w 196"/>
                <a:gd name="T65" fmla="*/ 2147483647 h 238"/>
                <a:gd name="T66" fmla="*/ 2147483647 w 196"/>
                <a:gd name="T67" fmla="*/ 2147483647 h 238"/>
                <a:gd name="T68" fmla="*/ 2147483647 w 196"/>
                <a:gd name="T69" fmla="*/ 2147483647 h 238"/>
                <a:gd name="T70" fmla="*/ 2147483647 w 196"/>
                <a:gd name="T71" fmla="*/ 2147483647 h 238"/>
                <a:gd name="T72" fmla="*/ 2147483647 w 196"/>
                <a:gd name="T73" fmla="*/ 2147483647 h 238"/>
                <a:gd name="T74" fmla="*/ 2147483647 w 196"/>
                <a:gd name="T75" fmla="*/ 2147483647 h 238"/>
                <a:gd name="T76" fmla="*/ 2147483647 w 196"/>
                <a:gd name="T77" fmla="*/ 2147483647 h 238"/>
                <a:gd name="T78" fmla="*/ 2147483647 w 196"/>
                <a:gd name="T79" fmla="*/ 2147483647 h 238"/>
                <a:gd name="T80" fmla="*/ 2147483647 w 196"/>
                <a:gd name="T81" fmla="*/ 2147483647 h 238"/>
                <a:gd name="T82" fmla="*/ 2147483647 w 196"/>
                <a:gd name="T83" fmla="*/ 2147483647 h 238"/>
                <a:gd name="T84" fmla="*/ 2147483647 w 196"/>
                <a:gd name="T85" fmla="*/ 2147483647 h 238"/>
                <a:gd name="T86" fmla="*/ 2147483647 w 196"/>
                <a:gd name="T87" fmla="*/ 2147483647 h 238"/>
                <a:gd name="T88" fmla="*/ 2147483647 w 196"/>
                <a:gd name="T89" fmla="*/ 0 h 238"/>
                <a:gd name="T90" fmla="*/ 2147483647 w 196"/>
                <a:gd name="T91" fmla="*/ 2147483647 h 238"/>
                <a:gd name="T92" fmla="*/ 2147483647 w 196"/>
                <a:gd name="T93" fmla="*/ 2147483647 h 238"/>
                <a:gd name="T94" fmla="*/ 2147483647 w 196"/>
                <a:gd name="T95" fmla="*/ 2147483647 h 238"/>
                <a:gd name="T96" fmla="*/ 0 w 196"/>
                <a:gd name="T97" fmla="*/ 2147483647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8"/>
                <a:gd name="T149" fmla="*/ 196 w 196"/>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2" name="Freeform 96"/>
            <p:cNvSpPr/>
            <p:nvPr/>
          </p:nvSpPr>
          <p:spPr bwMode="auto">
            <a:xfrm>
              <a:off x="3201048" y="5137114"/>
              <a:ext cx="196029" cy="238940"/>
            </a:xfrm>
            <a:custGeom>
              <a:avLst/>
              <a:gdLst>
                <a:gd name="T0" fmla="*/ 2147483647 w 134"/>
                <a:gd name="T1" fmla="*/ 2147483647 h 152"/>
                <a:gd name="T2" fmla="*/ 2147483647 w 134"/>
                <a:gd name="T3" fmla="*/ 2147483647 h 152"/>
                <a:gd name="T4" fmla="*/ 2147483647 w 134"/>
                <a:gd name="T5" fmla="*/ 2147483647 h 152"/>
                <a:gd name="T6" fmla="*/ 2147483647 w 134"/>
                <a:gd name="T7" fmla="*/ 2147483647 h 152"/>
                <a:gd name="T8" fmla="*/ 2147483647 w 134"/>
                <a:gd name="T9" fmla="*/ 2147483647 h 152"/>
                <a:gd name="T10" fmla="*/ 2147483647 w 134"/>
                <a:gd name="T11" fmla="*/ 2147483647 h 152"/>
                <a:gd name="T12" fmla="*/ 2147483647 w 134"/>
                <a:gd name="T13" fmla="*/ 2147483647 h 152"/>
                <a:gd name="T14" fmla="*/ 2147483647 w 134"/>
                <a:gd name="T15" fmla="*/ 2147483647 h 152"/>
                <a:gd name="T16" fmla="*/ 2147483647 w 134"/>
                <a:gd name="T17" fmla="*/ 2147483647 h 152"/>
                <a:gd name="T18" fmla="*/ 2147483647 w 134"/>
                <a:gd name="T19" fmla="*/ 2147483647 h 152"/>
                <a:gd name="T20" fmla="*/ 2147483647 w 134"/>
                <a:gd name="T21" fmla="*/ 2147483647 h 152"/>
                <a:gd name="T22" fmla="*/ 2147483647 w 134"/>
                <a:gd name="T23" fmla="*/ 2147483647 h 152"/>
                <a:gd name="T24" fmla="*/ 2147483647 w 134"/>
                <a:gd name="T25" fmla="*/ 2147483647 h 152"/>
                <a:gd name="T26" fmla="*/ 2147483647 w 134"/>
                <a:gd name="T27" fmla="*/ 2147483647 h 152"/>
                <a:gd name="T28" fmla="*/ 2147483647 w 134"/>
                <a:gd name="T29" fmla="*/ 2147483647 h 152"/>
                <a:gd name="T30" fmla="*/ 2147483647 w 134"/>
                <a:gd name="T31" fmla="*/ 2147483647 h 152"/>
                <a:gd name="T32" fmla="*/ 2147483647 w 134"/>
                <a:gd name="T33" fmla="*/ 2147483647 h 152"/>
                <a:gd name="T34" fmla="*/ 2147483647 w 134"/>
                <a:gd name="T35" fmla="*/ 2147483647 h 152"/>
                <a:gd name="T36" fmla="*/ 2147483647 w 134"/>
                <a:gd name="T37" fmla="*/ 2147483647 h 152"/>
                <a:gd name="T38" fmla="*/ 2147483647 w 134"/>
                <a:gd name="T39" fmla="*/ 2147483647 h 152"/>
                <a:gd name="T40" fmla="*/ 2147483647 w 134"/>
                <a:gd name="T41" fmla="*/ 2147483647 h 152"/>
                <a:gd name="T42" fmla="*/ 2147483647 w 134"/>
                <a:gd name="T43" fmla="*/ 2147483647 h 152"/>
                <a:gd name="T44" fmla="*/ 2147483647 w 134"/>
                <a:gd name="T45" fmla="*/ 2147483647 h 152"/>
                <a:gd name="T46" fmla="*/ 2147483647 w 134"/>
                <a:gd name="T47" fmla="*/ 2147483647 h 152"/>
                <a:gd name="T48" fmla="*/ 2147483647 w 134"/>
                <a:gd name="T49" fmla="*/ 2147483647 h 152"/>
                <a:gd name="T50" fmla="*/ 2147483647 w 134"/>
                <a:gd name="T51" fmla="*/ 2147483647 h 152"/>
                <a:gd name="T52" fmla="*/ 2147483647 w 134"/>
                <a:gd name="T53" fmla="*/ 2147483647 h 152"/>
                <a:gd name="T54" fmla="*/ 2147483647 w 134"/>
                <a:gd name="T55" fmla="*/ 2147483647 h 152"/>
                <a:gd name="T56" fmla="*/ 2147483647 w 134"/>
                <a:gd name="T57" fmla="*/ 2147483647 h 152"/>
                <a:gd name="T58" fmla="*/ 2147483647 w 134"/>
                <a:gd name="T59" fmla="*/ 2147483647 h 152"/>
                <a:gd name="T60" fmla="*/ 2147483647 w 134"/>
                <a:gd name="T61" fmla="*/ 2147483647 h 152"/>
                <a:gd name="T62" fmla="*/ 2147483647 w 134"/>
                <a:gd name="T63" fmla="*/ 2147483647 h 152"/>
                <a:gd name="T64" fmla="*/ 0 w 134"/>
                <a:gd name="T65" fmla="*/ 2147483647 h 152"/>
                <a:gd name="T66" fmla="*/ 0 w 134"/>
                <a:gd name="T67" fmla="*/ 2147483647 h 152"/>
                <a:gd name="T68" fmla="*/ 0 w 134"/>
                <a:gd name="T69" fmla="*/ 2147483647 h 152"/>
                <a:gd name="T70" fmla="*/ 2147483647 w 134"/>
                <a:gd name="T71" fmla="*/ 2147483647 h 152"/>
                <a:gd name="T72" fmla="*/ 2147483647 w 134"/>
                <a:gd name="T73" fmla="*/ 2147483647 h 152"/>
                <a:gd name="T74" fmla="*/ 2147483647 w 134"/>
                <a:gd name="T75" fmla="*/ 2147483647 h 152"/>
                <a:gd name="T76" fmla="*/ 2147483647 w 134"/>
                <a:gd name="T77" fmla="*/ 2147483647 h 152"/>
                <a:gd name="T78" fmla="*/ 2147483647 w 134"/>
                <a:gd name="T79" fmla="*/ 0 h 152"/>
                <a:gd name="T80" fmla="*/ 2147483647 w 134"/>
                <a:gd name="T81" fmla="*/ 0 h 152"/>
                <a:gd name="T82" fmla="*/ 2147483647 w 134"/>
                <a:gd name="T83" fmla="*/ 0 h 152"/>
                <a:gd name="T84" fmla="*/ 2147483647 w 134"/>
                <a:gd name="T85" fmla="*/ 2147483647 h 152"/>
                <a:gd name="T86" fmla="*/ 2147483647 w 134"/>
                <a:gd name="T87" fmla="*/ 2147483647 h 152"/>
                <a:gd name="T88" fmla="*/ 2147483647 w 134"/>
                <a:gd name="T89" fmla="*/ 2147483647 h 152"/>
                <a:gd name="T90" fmla="*/ 2147483647 w 134"/>
                <a:gd name="T91" fmla="*/ 2147483647 h 152"/>
                <a:gd name="T92" fmla="*/ 2147483647 w 134"/>
                <a:gd name="T93" fmla="*/ 2147483647 h 152"/>
                <a:gd name="T94" fmla="*/ 2147483647 w 134"/>
                <a:gd name="T95" fmla="*/ 2147483647 h 152"/>
                <a:gd name="T96" fmla="*/ 2147483647 w 134"/>
                <a:gd name="T97" fmla="*/ 2147483647 h 152"/>
                <a:gd name="T98" fmla="*/ 2147483647 w 134"/>
                <a:gd name="T99" fmla="*/ 2147483647 h 152"/>
                <a:gd name="T100" fmla="*/ 2147483647 w 134"/>
                <a:gd name="T101" fmla="*/ 2147483647 h 152"/>
                <a:gd name="T102" fmla="*/ 2147483647 w 134"/>
                <a:gd name="T103" fmla="*/ 2147483647 h 152"/>
                <a:gd name="T104" fmla="*/ 2147483647 w 134"/>
                <a:gd name="T105" fmla="*/ 2147483647 h 152"/>
                <a:gd name="T106" fmla="*/ 2147483647 w 134"/>
                <a:gd name="T107" fmla="*/ 2147483647 h 152"/>
                <a:gd name="T108" fmla="*/ 2147483647 w 134"/>
                <a:gd name="T109" fmla="*/ 2147483647 h 152"/>
                <a:gd name="T110" fmla="*/ 2147483647 w 134"/>
                <a:gd name="T111" fmla="*/ 2147483647 h 152"/>
                <a:gd name="T112" fmla="*/ 2147483647 w 134"/>
                <a:gd name="T113" fmla="*/ 2147483647 h 152"/>
                <a:gd name="T114" fmla="*/ 2147483647 w 134"/>
                <a:gd name="T115" fmla="*/ 2147483647 h 152"/>
                <a:gd name="T116" fmla="*/ 2147483647 w 134"/>
                <a:gd name="T117" fmla="*/ 2147483647 h 152"/>
                <a:gd name="T118" fmla="*/ 2147483647 w 134"/>
                <a:gd name="T119" fmla="*/ 2147483647 h 152"/>
                <a:gd name="T120" fmla="*/ 2147483647 w 134"/>
                <a:gd name="T121" fmla="*/ 2147483647 h 152"/>
                <a:gd name="T122" fmla="*/ 2147483647 w 134"/>
                <a:gd name="T123" fmla="*/ 2147483647 h 152"/>
                <a:gd name="T124" fmla="*/ 2147483647 w 134"/>
                <a:gd name="T125" fmla="*/ 2147483647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152"/>
                <a:gd name="T191" fmla="*/ 134 w 134"/>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3" name="Freeform 97"/>
            <p:cNvSpPr/>
            <p:nvPr/>
          </p:nvSpPr>
          <p:spPr bwMode="auto">
            <a:xfrm>
              <a:off x="3341727" y="5455700"/>
              <a:ext cx="122230" cy="128763"/>
            </a:xfrm>
            <a:custGeom>
              <a:avLst/>
              <a:gdLst>
                <a:gd name="T0" fmla="*/ 2147483647 w 84"/>
                <a:gd name="T1" fmla="*/ 0 h 82"/>
                <a:gd name="T2" fmla="*/ 2147483647 w 84"/>
                <a:gd name="T3" fmla="*/ 0 h 82"/>
                <a:gd name="T4" fmla="*/ 2147483647 w 84"/>
                <a:gd name="T5" fmla="*/ 2147483647 h 82"/>
                <a:gd name="T6" fmla="*/ 2147483647 w 84"/>
                <a:gd name="T7" fmla="*/ 2147483647 h 82"/>
                <a:gd name="T8" fmla="*/ 2147483647 w 84"/>
                <a:gd name="T9" fmla="*/ 2147483647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0 w 84"/>
                <a:gd name="T31" fmla="*/ 2147483647 h 82"/>
                <a:gd name="T32" fmla="*/ 2147483647 w 8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82"/>
                <a:gd name="T53" fmla="*/ 84 w 8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4" name="Freeform 98"/>
            <p:cNvSpPr/>
            <p:nvPr/>
          </p:nvSpPr>
          <p:spPr bwMode="auto">
            <a:xfrm>
              <a:off x="3059216" y="5212778"/>
              <a:ext cx="357464" cy="872130"/>
            </a:xfrm>
            <a:custGeom>
              <a:avLst/>
              <a:gdLst>
                <a:gd name="T0" fmla="*/ 2147483647 w 246"/>
                <a:gd name="T1" fmla="*/ 2147483647 h 552"/>
                <a:gd name="T2" fmla="*/ 2147483647 w 246"/>
                <a:gd name="T3" fmla="*/ 2147483647 h 552"/>
                <a:gd name="T4" fmla="*/ 2147483647 w 246"/>
                <a:gd name="T5" fmla="*/ 2147483647 h 552"/>
                <a:gd name="T6" fmla="*/ 2147483647 w 246"/>
                <a:gd name="T7" fmla="*/ 2147483647 h 552"/>
                <a:gd name="T8" fmla="*/ 2147483647 w 246"/>
                <a:gd name="T9" fmla="*/ 2147483647 h 552"/>
                <a:gd name="T10" fmla="*/ 2147483647 w 246"/>
                <a:gd name="T11" fmla="*/ 2147483647 h 552"/>
                <a:gd name="T12" fmla="*/ 2147483647 w 246"/>
                <a:gd name="T13" fmla="*/ 2147483647 h 552"/>
                <a:gd name="T14" fmla="*/ 2147483647 w 246"/>
                <a:gd name="T15" fmla="*/ 2147483647 h 552"/>
                <a:gd name="T16" fmla="*/ 2147483647 w 246"/>
                <a:gd name="T17" fmla="*/ 2147483647 h 552"/>
                <a:gd name="T18" fmla="*/ 2147483647 w 246"/>
                <a:gd name="T19" fmla="*/ 2147483647 h 552"/>
                <a:gd name="T20" fmla="*/ 2147483647 w 246"/>
                <a:gd name="T21" fmla="*/ 2147483647 h 552"/>
                <a:gd name="T22" fmla="*/ 2147483647 w 246"/>
                <a:gd name="T23" fmla="*/ 2147483647 h 552"/>
                <a:gd name="T24" fmla="*/ 2147483647 w 246"/>
                <a:gd name="T25" fmla="*/ 2147483647 h 552"/>
                <a:gd name="T26" fmla="*/ 2147483647 w 246"/>
                <a:gd name="T27" fmla="*/ 2147483647 h 552"/>
                <a:gd name="T28" fmla="*/ 2147483647 w 246"/>
                <a:gd name="T29" fmla="*/ 2147483647 h 552"/>
                <a:gd name="T30" fmla="*/ 2147483647 w 246"/>
                <a:gd name="T31" fmla="*/ 2147483647 h 552"/>
                <a:gd name="T32" fmla="*/ 2147483647 w 246"/>
                <a:gd name="T33" fmla="*/ 2147483647 h 552"/>
                <a:gd name="T34" fmla="*/ 2147483647 w 246"/>
                <a:gd name="T35" fmla="*/ 2147483647 h 552"/>
                <a:gd name="T36" fmla="*/ 2147483647 w 246"/>
                <a:gd name="T37" fmla="*/ 2147483647 h 552"/>
                <a:gd name="T38" fmla="*/ 2147483647 w 246"/>
                <a:gd name="T39" fmla="*/ 2147483647 h 552"/>
                <a:gd name="T40" fmla="*/ 2147483647 w 246"/>
                <a:gd name="T41" fmla="*/ 2147483647 h 552"/>
                <a:gd name="T42" fmla="*/ 2147483647 w 246"/>
                <a:gd name="T43" fmla="*/ 2147483647 h 552"/>
                <a:gd name="T44" fmla="*/ 2147483647 w 246"/>
                <a:gd name="T45" fmla="*/ 2147483647 h 552"/>
                <a:gd name="T46" fmla="*/ 2147483647 w 246"/>
                <a:gd name="T47" fmla="*/ 2147483647 h 552"/>
                <a:gd name="T48" fmla="*/ 2147483647 w 246"/>
                <a:gd name="T49" fmla="*/ 2147483647 h 552"/>
                <a:gd name="T50" fmla="*/ 2147483647 w 246"/>
                <a:gd name="T51" fmla="*/ 2147483647 h 552"/>
                <a:gd name="T52" fmla="*/ 2147483647 w 246"/>
                <a:gd name="T53" fmla="*/ 2147483647 h 552"/>
                <a:gd name="T54" fmla="*/ 2147483647 w 246"/>
                <a:gd name="T55" fmla="*/ 2147483647 h 552"/>
                <a:gd name="T56" fmla="*/ 2147483647 w 246"/>
                <a:gd name="T57" fmla="*/ 2147483647 h 552"/>
                <a:gd name="T58" fmla="*/ 2147483647 w 246"/>
                <a:gd name="T59" fmla="*/ 2147483647 h 552"/>
                <a:gd name="T60" fmla="*/ 2147483647 w 246"/>
                <a:gd name="T61" fmla="*/ 2147483647 h 552"/>
                <a:gd name="T62" fmla="*/ 2147483647 w 246"/>
                <a:gd name="T63" fmla="*/ 2147483647 h 552"/>
                <a:gd name="T64" fmla="*/ 2147483647 w 246"/>
                <a:gd name="T65" fmla="*/ 2147483647 h 552"/>
                <a:gd name="T66" fmla="*/ 2147483647 w 246"/>
                <a:gd name="T67" fmla="*/ 2147483647 h 552"/>
                <a:gd name="T68" fmla="*/ 2147483647 w 246"/>
                <a:gd name="T69" fmla="*/ 2147483647 h 552"/>
                <a:gd name="T70" fmla="*/ 2147483647 w 246"/>
                <a:gd name="T71" fmla="*/ 2147483647 h 552"/>
                <a:gd name="T72" fmla="*/ 2147483647 w 246"/>
                <a:gd name="T73" fmla="*/ 2147483647 h 552"/>
                <a:gd name="T74" fmla="*/ 2147483647 w 246"/>
                <a:gd name="T75" fmla="*/ 2147483647 h 552"/>
                <a:gd name="T76" fmla="*/ 2147483647 w 246"/>
                <a:gd name="T77" fmla="*/ 2147483647 h 552"/>
                <a:gd name="T78" fmla="*/ 2147483647 w 246"/>
                <a:gd name="T79" fmla="*/ 2147483647 h 552"/>
                <a:gd name="T80" fmla="*/ 2147483647 w 246"/>
                <a:gd name="T81" fmla="*/ 2147483647 h 552"/>
                <a:gd name="T82" fmla="*/ 2147483647 w 246"/>
                <a:gd name="T83" fmla="*/ 2147483647 h 552"/>
                <a:gd name="T84" fmla="*/ 2147483647 w 246"/>
                <a:gd name="T85" fmla="*/ 2147483647 h 552"/>
                <a:gd name="T86" fmla="*/ 2147483647 w 246"/>
                <a:gd name="T87" fmla="*/ 2147483647 h 552"/>
                <a:gd name="T88" fmla="*/ 2147483647 w 246"/>
                <a:gd name="T89" fmla="*/ 2147483647 h 552"/>
                <a:gd name="T90" fmla="*/ 2147483647 w 246"/>
                <a:gd name="T91" fmla="*/ 2147483647 h 552"/>
                <a:gd name="T92" fmla="*/ 2147483647 w 246"/>
                <a:gd name="T93" fmla="*/ 2147483647 h 552"/>
                <a:gd name="T94" fmla="*/ 2147483647 w 246"/>
                <a:gd name="T95" fmla="*/ 2147483647 h 552"/>
                <a:gd name="T96" fmla="*/ 2147483647 w 246"/>
                <a:gd name="T97" fmla="*/ 2147483647 h 552"/>
                <a:gd name="T98" fmla="*/ 2147483647 w 246"/>
                <a:gd name="T99" fmla="*/ 2147483647 h 552"/>
                <a:gd name="T100" fmla="*/ 2147483647 w 246"/>
                <a:gd name="T101" fmla="*/ 2147483647 h 552"/>
                <a:gd name="T102" fmla="*/ 2147483647 w 246"/>
                <a:gd name="T103" fmla="*/ 2147483647 h 552"/>
                <a:gd name="T104" fmla="*/ 2147483647 w 246"/>
                <a:gd name="T105" fmla="*/ 2147483647 h 552"/>
                <a:gd name="T106" fmla="*/ 2147483647 w 246"/>
                <a:gd name="T107" fmla="*/ 2147483647 h 552"/>
                <a:gd name="T108" fmla="*/ 2147483647 w 246"/>
                <a:gd name="T109" fmla="*/ 2147483647 h 552"/>
                <a:gd name="T110" fmla="*/ 2147483647 w 246"/>
                <a:gd name="T111" fmla="*/ 2147483647 h 552"/>
                <a:gd name="T112" fmla="*/ 2147483647 w 246"/>
                <a:gd name="T113" fmla="*/ 2147483647 h 552"/>
                <a:gd name="T114" fmla="*/ 2147483647 w 246"/>
                <a:gd name="T115" fmla="*/ 2147483647 h 552"/>
                <a:gd name="T116" fmla="*/ 2147483647 w 246"/>
                <a:gd name="T117" fmla="*/ 2147483647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6"/>
                <a:gd name="T178" fmla="*/ 0 h 552"/>
                <a:gd name="T179" fmla="*/ 246 w 246"/>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5" name="Freeform 99"/>
            <p:cNvSpPr/>
            <p:nvPr/>
          </p:nvSpPr>
          <p:spPr bwMode="auto">
            <a:xfrm>
              <a:off x="3007326" y="5097291"/>
              <a:ext cx="281358" cy="1071246"/>
            </a:xfrm>
            <a:custGeom>
              <a:avLst/>
              <a:gdLst>
                <a:gd name="T0" fmla="*/ 2147483647 w 192"/>
                <a:gd name="T1" fmla="*/ 2147483647 h 678"/>
                <a:gd name="T2" fmla="*/ 2147483647 w 192"/>
                <a:gd name="T3" fmla="*/ 2147483647 h 678"/>
                <a:gd name="T4" fmla="*/ 2147483647 w 192"/>
                <a:gd name="T5" fmla="*/ 2147483647 h 678"/>
                <a:gd name="T6" fmla="*/ 2147483647 w 192"/>
                <a:gd name="T7" fmla="*/ 2147483647 h 678"/>
                <a:gd name="T8" fmla="*/ 2147483647 w 192"/>
                <a:gd name="T9" fmla="*/ 2147483647 h 678"/>
                <a:gd name="T10" fmla="*/ 2147483647 w 192"/>
                <a:gd name="T11" fmla="*/ 2147483647 h 678"/>
                <a:gd name="T12" fmla="*/ 2147483647 w 192"/>
                <a:gd name="T13" fmla="*/ 2147483647 h 678"/>
                <a:gd name="T14" fmla="*/ 2147483647 w 192"/>
                <a:gd name="T15" fmla="*/ 2147483647 h 678"/>
                <a:gd name="T16" fmla="*/ 2147483647 w 192"/>
                <a:gd name="T17" fmla="*/ 2147483647 h 678"/>
                <a:gd name="T18" fmla="*/ 2147483647 w 192"/>
                <a:gd name="T19" fmla="*/ 2147483647 h 678"/>
                <a:gd name="T20" fmla="*/ 2147483647 w 192"/>
                <a:gd name="T21" fmla="*/ 2147483647 h 678"/>
                <a:gd name="T22" fmla="*/ 2147483647 w 192"/>
                <a:gd name="T23" fmla="*/ 2147483647 h 678"/>
                <a:gd name="T24" fmla="*/ 2147483647 w 192"/>
                <a:gd name="T25" fmla="*/ 2147483647 h 678"/>
                <a:gd name="T26" fmla="*/ 2147483647 w 192"/>
                <a:gd name="T27" fmla="*/ 2147483647 h 678"/>
                <a:gd name="T28" fmla="*/ 2147483647 w 192"/>
                <a:gd name="T29" fmla="*/ 2147483647 h 678"/>
                <a:gd name="T30" fmla="*/ 2147483647 w 192"/>
                <a:gd name="T31" fmla="*/ 2147483647 h 678"/>
                <a:gd name="T32" fmla="*/ 2147483647 w 192"/>
                <a:gd name="T33" fmla="*/ 2147483647 h 678"/>
                <a:gd name="T34" fmla="*/ 2147483647 w 192"/>
                <a:gd name="T35" fmla="*/ 2147483647 h 678"/>
                <a:gd name="T36" fmla="*/ 2147483647 w 192"/>
                <a:gd name="T37" fmla="*/ 2147483647 h 678"/>
                <a:gd name="T38" fmla="*/ 2147483647 w 192"/>
                <a:gd name="T39" fmla="*/ 2147483647 h 678"/>
                <a:gd name="T40" fmla="*/ 2147483647 w 192"/>
                <a:gd name="T41" fmla="*/ 2147483647 h 678"/>
                <a:gd name="T42" fmla="*/ 2147483647 w 192"/>
                <a:gd name="T43" fmla="*/ 2147483647 h 678"/>
                <a:gd name="T44" fmla="*/ 2147483647 w 192"/>
                <a:gd name="T45" fmla="*/ 0 h 678"/>
                <a:gd name="T46" fmla="*/ 0 w 192"/>
                <a:gd name="T47" fmla="*/ 2147483647 h 678"/>
                <a:gd name="T48" fmla="*/ 2147483647 w 192"/>
                <a:gd name="T49" fmla="*/ 2147483647 h 678"/>
                <a:gd name="T50" fmla="*/ 2147483647 w 192"/>
                <a:gd name="T51" fmla="*/ 2147483647 h 678"/>
                <a:gd name="T52" fmla="*/ 2147483647 w 192"/>
                <a:gd name="T53" fmla="*/ 2147483647 h 678"/>
                <a:gd name="T54" fmla="*/ 2147483647 w 192"/>
                <a:gd name="T55" fmla="*/ 2147483647 h 678"/>
                <a:gd name="T56" fmla="*/ 2147483647 w 192"/>
                <a:gd name="T57" fmla="*/ 2147483647 h 678"/>
                <a:gd name="T58" fmla="*/ 2147483647 w 192"/>
                <a:gd name="T59" fmla="*/ 2147483647 h 678"/>
                <a:gd name="T60" fmla="*/ 2147483647 w 192"/>
                <a:gd name="T61" fmla="*/ 2147483647 h 678"/>
                <a:gd name="T62" fmla="*/ 2147483647 w 192"/>
                <a:gd name="T63" fmla="*/ 2147483647 h 678"/>
                <a:gd name="T64" fmla="*/ 2147483647 w 192"/>
                <a:gd name="T65" fmla="*/ 2147483647 h 678"/>
                <a:gd name="T66" fmla="*/ 2147483647 w 192"/>
                <a:gd name="T67" fmla="*/ 2147483647 h 678"/>
                <a:gd name="T68" fmla="*/ 2147483647 w 192"/>
                <a:gd name="T69" fmla="*/ 2147483647 h 678"/>
                <a:gd name="T70" fmla="*/ 2147483647 w 192"/>
                <a:gd name="T71" fmla="*/ 2147483647 h 678"/>
                <a:gd name="T72" fmla="*/ 2147483647 w 192"/>
                <a:gd name="T73" fmla="*/ 2147483647 h 678"/>
                <a:gd name="T74" fmla="*/ 2147483647 w 192"/>
                <a:gd name="T75" fmla="*/ 2147483647 h 678"/>
                <a:gd name="T76" fmla="*/ 2147483647 w 192"/>
                <a:gd name="T77" fmla="*/ 2147483647 h 678"/>
                <a:gd name="T78" fmla="*/ 2147483647 w 192"/>
                <a:gd name="T79" fmla="*/ 2147483647 h 678"/>
                <a:gd name="T80" fmla="*/ 2147483647 w 192"/>
                <a:gd name="T81" fmla="*/ 2147483647 h 678"/>
                <a:gd name="T82" fmla="*/ 2147483647 w 192"/>
                <a:gd name="T83" fmla="*/ 2147483647 h 678"/>
                <a:gd name="T84" fmla="*/ 2147483647 w 192"/>
                <a:gd name="T85" fmla="*/ 2147483647 h 678"/>
                <a:gd name="T86" fmla="*/ 2147483647 w 192"/>
                <a:gd name="T87" fmla="*/ 2147483647 h 678"/>
                <a:gd name="T88" fmla="*/ 2147483647 w 192"/>
                <a:gd name="T89" fmla="*/ 2147483647 h 678"/>
                <a:gd name="T90" fmla="*/ 2147483647 w 192"/>
                <a:gd name="T91" fmla="*/ 2147483647 h 678"/>
                <a:gd name="T92" fmla="*/ 2147483647 w 192"/>
                <a:gd name="T93" fmla="*/ 2147483647 h 678"/>
                <a:gd name="T94" fmla="*/ 2147483647 w 19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
                <a:gd name="T145" fmla="*/ 0 h 678"/>
                <a:gd name="T146" fmla="*/ 192 w 19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6" name="Freeform 100"/>
            <p:cNvSpPr/>
            <p:nvPr/>
          </p:nvSpPr>
          <p:spPr bwMode="auto">
            <a:xfrm>
              <a:off x="3263316" y="6084908"/>
              <a:ext cx="99168" cy="88938"/>
            </a:xfrm>
            <a:custGeom>
              <a:avLst/>
              <a:gdLst>
                <a:gd name="T0" fmla="*/ 0 w 68"/>
                <a:gd name="T1" fmla="*/ 0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2147483647 h 56"/>
                <a:gd name="T16" fmla="*/ 2147483647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0 w 68"/>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56"/>
                <a:gd name="T44" fmla="*/ 68 w 6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7" name="Freeform 101"/>
            <p:cNvSpPr/>
            <p:nvPr/>
          </p:nvSpPr>
          <p:spPr bwMode="auto">
            <a:xfrm>
              <a:off x="2791694" y="4215869"/>
              <a:ext cx="269828" cy="480535"/>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2147483647 w 184"/>
                <a:gd name="T83" fmla="*/ 2147483647 h 304"/>
                <a:gd name="T84" fmla="*/ 2147483647 w 184"/>
                <a:gd name="T85" fmla="*/ 2147483647 h 304"/>
                <a:gd name="T86" fmla="*/ 2147483647 w 184"/>
                <a:gd name="T87" fmla="*/ 2147483647 h 304"/>
                <a:gd name="T88" fmla="*/ 2147483647 w 184"/>
                <a:gd name="T89" fmla="*/ 2147483647 h 304"/>
                <a:gd name="T90" fmla="*/ 0 w 184"/>
                <a:gd name="T91" fmla="*/ 2147483647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
                <a:gd name="T139" fmla="*/ 0 h 304"/>
                <a:gd name="T140" fmla="*/ 184 w 184"/>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8" name="Freeform 103"/>
            <p:cNvSpPr/>
            <p:nvPr/>
          </p:nvSpPr>
          <p:spPr bwMode="auto">
            <a:xfrm>
              <a:off x="5138271" y="3905246"/>
              <a:ext cx="386292" cy="560181"/>
            </a:xfrm>
            <a:custGeom>
              <a:avLst/>
              <a:gdLst>
                <a:gd name="T0" fmla="*/ 2147483647 w 264"/>
                <a:gd name="T1" fmla="*/ 2147483647 h 354"/>
                <a:gd name="T2" fmla="*/ 2147483647 w 264"/>
                <a:gd name="T3" fmla="*/ 2147483647 h 354"/>
                <a:gd name="T4" fmla="*/ 2147483647 w 264"/>
                <a:gd name="T5" fmla="*/ 2147483647 h 354"/>
                <a:gd name="T6" fmla="*/ 2147483647 w 264"/>
                <a:gd name="T7" fmla="*/ 2147483647 h 354"/>
                <a:gd name="T8" fmla="*/ 2147483647 w 264"/>
                <a:gd name="T9" fmla="*/ 2147483647 h 354"/>
                <a:gd name="T10" fmla="*/ 2147483647 w 264"/>
                <a:gd name="T11" fmla="*/ 2147483647 h 354"/>
                <a:gd name="T12" fmla="*/ 2147483647 w 264"/>
                <a:gd name="T13" fmla="*/ 2147483647 h 354"/>
                <a:gd name="T14" fmla="*/ 2147483647 w 264"/>
                <a:gd name="T15" fmla="*/ 2147483647 h 354"/>
                <a:gd name="T16" fmla="*/ 2147483647 w 264"/>
                <a:gd name="T17" fmla="*/ 2147483647 h 354"/>
                <a:gd name="T18" fmla="*/ 2147483647 w 264"/>
                <a:gd name="T19" fmla="*/ 2147483647 h 354"/>
                <a:gd name="T20" fmla="*/ 2147483647 w 264"/>
                <a:gd name="T21" fmla="*/ 2147483647 h 354"/>
                <a:gd name="T22" fmla="*/ 2147483647 w 264"/>
                <a:gd name="T23" fmla="*/ 2147483647 h 354"/>
                <a:gd name="T24" fmla="*/ 2147483647 w 264"/>
                <a:gd name="T25" fmla="*/ 2147483647 h 354"/>
                <a:gd name="T26" fmla="*/ 2147483647 w 264"/>
                <a:gd name="T27" fmla="*/ 2147483647 h 354"/>
                <a:gd name="T28" fmla="*/ 2147483647 w 264"/>
                <a:gd name="T29" fmla="*/ 2147483647 h 354"/>
                <a:gd name="T30" fmla="*/ 2147483647 w 264"/>
                <a:gd name="T31" fmla="*/ 2147483647 h 354"/>
                <a:gd name="T32" fmla="*/ 2147483647 w 264"/>
                <a:gd name="T33" fmla="*/ 2147483647 h 354"/>
                <a:gd name="T34" fmla="*/ 2147483647 w 264"/>
                <a:gd name="T35" fmla="*/ 2147483647 h 354"/>
                <a:gd name="T36" fmla="*/ 2147483647 w 264"/>
                <a:gd name="T37" fmla="*/ 2147483647 h 354"/>
                <a:gd name="T38" fmla="*/ 2147483647 w 264"/>
                <a:gd name="T39" fmla="*/ 2147483647 h 354"/>
                <a:gd name="T40" fmla="*/ 2147483647 w 264"/>
                <a:gd name="T41" fmla="*/ 2147483647 h 354"/>
                <a:gd name="T42" fmla="*/ 2147483647 w 264"/>
                <a:gd name="T43" fmla="*/ 2147483647 h 354"/>
                <a:gd name="T44" fmla="*/ 2147483647 w 264"/>
                <a:gd name="T45" fmla="*/ 2147483647 h 354"/>
                <a:gd name="T46" fmla="*/ 2147483647 w 264"/>
                <a:gd name="T47" fmla="*/ 2147483647 h 354"/>
                <a:gd name="T48" fmla="*/ 2147483647 w 264"/>
                <a:gd name="T49" fmla="*/ 2147483647 h 354"/>
                <a:gd name="T50" fmla="*/ 2147483647 w 264"/>
                <a:gd name="T51" fmla="*/ 2147483647 h 354"/>
                <a:gd name="T52" fmla="*/ 2147483647 w 264"/>
                <a:gd name="T53" fmla="*/ 2147483647 h 354"/>
                <a:gd name="T54" fmla="*/ 2147483647 w 264"/>
                <a:gd name="T55" fmla="*/ 2147483647 h 354"/>
                <a:gd name="T56" fmla="*/ 2147483647 w 264"/>
                <a:gd name="T57" fmla="*/ 2147483647 h 354"/>
                <a:gd name="T58" fmla="*/ 2147483647 w 264"/>
                <a:gd name="T59" fmla="*/ 2147483647 h 354"/>
                <a:gd name="T60" fmla="*/ 2147483647 w 264"/>
                <a:gd name="T61" fmla="*/ 2147483647 h 354"/>
                <a:gd name="T62" fmla="*/ 2147483647 w 264"/>
                <a:gd name="T63" fmla="*/ 2147483647 h 354"/>
                <a:gd name="T64" fmla="*/ 2147483647 w 264"/>
                <a:gd name="T65" fmla="*/ 2147483647 h 354"/>
                <a:gd name="T66" fmla="*/ 2147483647 w 264"/>
                <a:gd name="T67" fmla="*/ 2147483647 h 354"/>
                <a:gd name="T68" fmla="*/ 2147483647 w 264"/>
                <a:gd name="T69" fmla="*/ 2147483647 h 354"/>
                <a:gd name="T70" fmla="*/ 2147483647 w 264"/>
                <a:gd name="T71" fmla="*/ 2147483647 h 354"/>
                <a:gd name="T72" fmla="*/ 2147483647 w 264"/>
                <a:gd name="T73" fmla="*/ 2147483647 h 354"/>
                <a:gd name="T74" fmla="*/ 2147483647 w 264"/>
                <a:gd name="T75" fmla="*/ 2147483647 h 354"/>
                <a:gd name="T76" fmla="*/ 2147483647 w 264"/>
                <a:gd name="T77" fmla="*/ 2147483647 h 354"/>
                <a:gd name="T78" fmla="*/ 2147483647 w 264"/>
                <a:gd name="T79" fmla="*/ 2147483647 h 354"/>
                <a:gd name="T80" fmla="*/ 2147483647 w 264"/>
                <a:gd name="T81" fmla="*/ 2147483647 h 354"/>
                <a:gd name="T82" fmla="*/ 2147483647 w 264"/>
                <a:gd name="T83" fmla="*/ 2147483647 h 354"/>
                <a:gd name="T84" fmla="*/ 2147483647 w 264"/>
                <a:gd name="T85" fmla="*/ 2147483647 h 354"/>
                <a:gd name="T86" fmla="*/ 2147483647 w 264"/>
                <a:gd name="T87" fmla="*/ 2147483647 h 354"/>
                <a:gd name="T88" fmla="*/ 2147483647 w 264"/>
                <a:gd name="T89" fmla="*/ 2147483647 h 354"/>
                <a:gd name="T90" fmla="*/ 2147483647 w 264"/>
                <a:gd name="T91" fmla="*/ 0 h 354"/>
                <a:gd name="T92" fmla="*/ 2147483647 w 264"/>
                <a:gd name="T93" fmla="*/ 2147483647 h 354"/>
                <a:gd name="T94" fmla="*/ 2147483647 w 264"/>
                <a:gd name="T95" fmla="*/ 2147483647 h 354"/>
                <a:gd name="T96" fmla="*/ 2147483647 w 264"/>
                <a:gd name="T97" fmla="*/ 2147483647 h 354"/>
                <a:gd name="T98" fmla="*/ 2147483647 w 264"/>
                <a:gd name="T99" fmla="*/ 2147483647 h 354"/>
                <a:gd name="T100" fmla="*/ 2147483647 w 264"/>
                <a:gd name="T101" fmla="*/ 2147483647 h 354"/>
                <a:gd name="T102" fmla="*/ 2147483647 w 264"/>
                <a:gd name="T103" fmla="*/ 2147483647 h 354"/>
                <a:gd name="T104" fmla="*/ 2147483647 w 264"/>
                <a:gd name="T105" fmla="*/ 2147483647 h 354"/>
                <a:gd name="T106" fmla="*/ 2147483647 w 264"/>
                <a:gd name="T107" fmla="*/ 2147483647 h 354"/>
                <a:gd name="T108" fmla="*/ 2147483647 w 264"/>
                <a:gd name="T109" fmla="*/ 2147483647 h 354"/>
                <a:gd name="T110" fmla="*/ 0 w 264"/>
                <a:gd name="T111" fmla="*/ 2147483647 h 354"/>
                <a:gd name="T112" fmla="*/ 2147483647 w 264"/>
                <a:gd name="T113" fmla="*/ 2147483647 h 354"/>
                <a:gd name="T114" fmla="*/ 2147483647 w 264"/>
                <a:gd name="T115" fmla="*/ 2147483647 h 354"/>
                <a:gd name="T116" fmla="*/ 2147483647 w 264"/>
                <a:gd name="T117" fmla="*/ 2147483647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354"/>
                <a:gd name="T179" fmla="*/ 264 w 264"/>
                <a:gd name="T180" fmla="*/ 354 h 3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9" name="Freeform 104"/>
            <p:cNvSpPr/>
            <p:nvPr/>
          </p:nvSpPr>
          <p:spPr bwMode="auto">
            <a:xfrm>
              <a:off x="5592597" y="4223833"/>
              <a:ext cx="244459" cy="383631"/>
            </a:xfrm>
            <a:custGeom>
              <a:avLst/>
              <a:gdLst>
                <a:gd name="T0" fmla="*/ 2147483647 w 168"/>
                <a:gd name="T1" fmla="*/ 2147483647 h 244"/>
                <a:gd name="T2" fmla="*/ 2147483647 w 168"/>
                <a:gd name="T3" fmla="*/ 2147483647 h 244"/>
                <a:gd name="T4" fmla="*/ 2147483647 w 168"/>
                <a:gd name="T5" fmla="*/ 2147483647 h 244"/>
                <a:gd name="T6" fmla="*/ 2147483647 w 168"/>
                <a:gd name="T7" fmla="*/ 2147483647 h 244"/>
                <a:gd name="T8" fmla="*/ 2147483647 w 168"/>
                <a:gd name="T9" fmla="*/ 2147483647 h 244"/>
                <a:gd name="T10" fmla="*/ 2147483647 w 168"/>
                <a:gd name="T11" fmla="*/ 2147483647 h 244"/>
                <a:gd name="T12" fmla="*/ 2147483647 w 168"/>
                <a:gd name="T13" fmla="*/ 2147483647 h 244"/>
                <a:gd name="T14" fmla="*/ 2147483647 w 168"/>
                <a:gd name="T15" fmla="*/ 2147483647 h 244"/>
                <a:gd name="T16" fmla="*/ 2147483647 w 168"/>
                <a:gd name="T17" fmla="*/ 2147483647 h 244"/>
                <a:gd name="T18" fmla="*/ 2147483647 w 168"/>
                <a:gd name="T19" fmla="*/ 2147483647 h 244"/>
                <a:gd name="T20" fmla="*/ 2147483647 w 168"/>
                <a:gd name="T21" fmla="*/ 2147483647 h 244"/>
                <a:gd name="T22" fmla="*/ 2147483647 w 168"/>
                <a:gd name="T23" fmla="*/ 2147483647 h 244"/>
                <a:gd name="T24" fmla="*/ 2147483647 w 168"/>
                <a:gd name="T25" fmla="*/ 2147483647 h 244"/>
                <a:gd name="T26" fmla="*/ 2147483647 w 168"/>
                <a:gd name="T27" fmla="*/ 2147483647 h 244"/>
                <a:gd name="T28" fmla="*/ 2147483647 w 168"/>
                <a:gd name="T29" fmla="*/ 2147483647 h 244"/>
                <a:gd name="T30" fmla="*/ 2147483647 w 168"/>
                <a:gd name="T31" fmla="*/ 2147483647 h 244"/>
                <a:gd name="T32" fmla="*/ 2147483647 w 168"/>
                <a:gd name="T33" fmla="*/ 2147483647 h 244"/>
                <a:gd name="T34" fmla="*/ 2147483647 w 168"/>
                <a:gd name="T35" fmla="*/ 2147483647 h 244"/>
                <a:gd name="T36" fmla="*/ 2147483647 w 168"/>
                <a:gd name="T37" fmla="*/ 2147483647 h 244"/>
                <a:gd name="T38" fmla="*/ 2147483647 w 168"/>
                <a:gd name="T39" fmla="*/ 2147483647 h 244"/>
                <a:gd name="T40" fmla="*/ 2147483647 w 168"/>
                <a:gd name="T41" fmla="*/ 2147483647 h 244"/>
                <a:gd name="T42" fmla="*/ 2147483647 w 168"/>
                <a:gd name="T43" fmla="*/ 2147483647 h 244"/>
                <a:gd name="T44" fmla="*/ 2147483647 w 168"/>
                <a:gd name="T45" fmla="*/ 2147483647 h 244"/>
                <a:gd name="T46" fmla="*/ 2147483647 w 168"/>
                <a:gd name="T47" fmla="*/ 2147483647 h 244"/>
                <a:gd name="T48" fmla="*/ 2147483647 w 168"/>
                <a:gd name="T49" fmla="*/ 2147483647 h 244"/>
                <a:gd name="T50" fmla="*/ 2147483647 w 168"/>
                <a:gd name="T51" fmla="*/ 2147483647 h 244"/>
                <a:gd name="T52" fmla="*/ 2147483647 w 168"/>
                <a:gd name="T53" fmla="*/ 2147483647 h 244"/>
                <a:gd name="T54" fmla="*/ 2147483647 w 168"/>
                <a:gd name="T55" fmla="*/ 2147483647 h 244"/>
                <a:gd name="T56" fmla="*/ 2147483647 w 168"/>
                <a:gd name="T57" fmla="*/ 2147483647 h 244"/>
                <a:gd name="T58" fmla="*/ 2147483647 w 168"/>
                <a:gd name="T59" fmla="*/ 2147483647 h 244"/>
                <a:gd name="T60" fmla="*/ 2147483647 w 168"/>
                <a:gd name="T61" fmla="*/ 2147483647 h 244"/>
                <a:gd name="T62" fmla="*/ 2147483647 w 168"/>
                <a:gd name="T63" fmla="*/ 2147483647 h 244"/>
                <a:gd name="T64" fmla="*/ 0 w 168"/>
                <a:gd name="T65" fmla="*/ 2147483647 h 244"/>
                <a:gd name="T66" fmla="*/ 2147483647 w 168"/>
                <a:gd name="T67" fmla="*/ 2147483647 h 244"/>
                <a:gd name="T68" fmla="*/ 2147483647 w 168"/>
                <a:gd name="T69" fmla="*/ 2147483647 h 2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44"/>
                <a:gd name="T107" fmla="*/ 168 w 168"/>
                <a:gd name="T108" fmla="*/ 244 h 2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0" name="Freeform 105"/>
            <p:cNvSpPr/>
            <p:nvPr/>
          </p:nvSpPr>
          <p:spPr bwMode="auto">
            <a:xfrm>
              <a:off x="4849994" y="4503924"/>
              <a:ext cx="42665" cy="38495"/>
            </a:xfrm>
            <a:custGeom>
              <a:avLst/>
              <a:gdLst>
                <a:gd name="T0" fmla="*/ 2147483647 w 28"/>
                <a:gd name="T1" fmla="*/ 2147483647 h 24"/>
                <a:gd name="T2" fmla="*/ 2147483647 w 28"/>
                <a:gd name="T3" fmla="*/ 2147483647 h 24"/>
                <a:gd name="T4" fmla="*/ 2147483647 w 28"/>
                <a:gd name="T5" fmla="*/ 2147483647 h 24"/>
                <a:gd name="T6" fmla="*/ 0 w 28"/>
                <a:gd name="T7" fmla="*/ 2147483647 h 24"/>
                <a:gd name="T8" fmla="*/ 2147483647 w 28"/>
                <a:gd name="T9" fmla="*/ 2147483647 h 24"/>
                <a:gd name="T10" fmla="*/ 2147483647 w 28"/>
                <a:gd name="T11" fmla="*/ 2147483647 h 24"/>
                <a:gd name="T12" fmla="*/ 2147483647 w 28"/>
                <a:gd name="T13" fmla="*/ 0 h 24"/>
                <a:gd name="T14" fmla="*/ 2147483647 w 28"/>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
                <a:gd name="T26" fmla="*/ 28 w 2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
                  <a:moveTo>
                    <a:pt x="28" y="24"/>
                  </a:moveTo>
                  <a:lnTo>
                    <a:pt x="18" y="24"/>
                  </a:lnTo>
                  <a:lnTo>
                    <a:pt x="12" y="24"/>
                  </a:lnTo>
                  <a:lnTo>
                    <a:pt x="0" y="22"/>
                  </a:lnTo>
                  <a:lnTo>
                    <a:pt x="6" y="2"/>
                  </a:lnTo>
                  <a:lnTo>
                    <a:pt x="28" y="4"/>
                  </a:lnTo>
                  <a:lnTo>
                    <a:pt x="28" y="0"/>
                  </a:lnTo>
                  <a:lnTo>
                    <a:pt x="28"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1" name="Freeform 106"/>
            <p:cNvSpPr/>
            <p:nvPr/>
          </p:nvSpPr>
          <p:spPr bwMode="auto">
            <a:xfrm>
              <a:off x="5623730" y="4916758"/>
              <a:ext cx="181038" cy="394250"/>
            </a:xfrm>
            <a:custGeom>
              <a:avLst/>
              <a:gdLst>
                <a:gd name="T0" fmla="*/ 2147483647 w 124"/>
                <a:gd name="T1" fmla="*/ 2147483647 h 250"/>
                <a:gd name="T2" fmla="*/ 2147483647 w 124"/>
                <a:gd name="T3" fmla="*/ 2147483647 h 250"/>
                <a:gd name="T4" fmla="*/ 2147483647 w 124"/>
                <a:gd name="T5" fmla="*/ 2147483647 h 250"/>
                <a:gd name="T6" fmla="*/ 2147483647 w 124"/>
                <a:gd name="T7" fmla="*/ 2147483647 h 250"/>
                <a:gd name="T8" fmla="*/ 2147483647 w 124"/>
                <a:gd name="T9" fmla="*/ 2147483647 h 250"/>
                <a:gd name="T10" fmla="*/ 2147483647 w 124"/>
                <a:gd name="T11" fmla="*/ 2147483647 h 250"/>
                <a:gd name="T12" fmla="*/ 2147483647 w 124"/>
                <a:gd name="T13" fmla="*/ 2147483647 h 250"/>
                <a:gd name="T14" fmla="*/ 2147483647 w 124"/>
                <a:gd name="T15" fmla="*/ 2147483647 h 250"/>
                <a:gd name="T16" fmla="*/ 2147483647 w 124"/>
                <a:gd name="T17" fmla="*/ 2147483647 h 250"/>
                <a:gd name="T18" fmla="*/ 2147483647 w 124"/>
                <a:gd name="T19" fmla="*/ 0 h 250"/>
                <a:gd name="T20" fmla="*/ 2147483647 w 124"/>
                <a:gd name="T21" fmla="*/ 2147483647 h 250"/>
                <a:gd name="T22" fmla="*/ 2147483647 w 124"/>
                <a:gd name="T23" fmla="*/ 2147483647 h 250"/>
                <a:gd name="T24" fmla="*/ 2147483647 w 124"/>
                <a:gd name="T25" fmla="*/ 2147483647 h 250"/>
                <a:gd name="T26" fmla="*/ 2147483647 w 124"/>
                <a:gd name="T27" fmla="*/ 2147483647 h 250"/>
                <a:gd name="T28" fmla="*/ 2147483647 w 124"/>
                <a:gd name="T29" fmla="*/ 2147483647 h 250"/>
                <a:gd name="T30" fmla="*/ 2147483647 w 124"/>
                <a:gd name="T31" fmla="*/ 2147483647 h 250"/>
                <a:gd name="T32" fmla="*/ 2147483647 w 124"/>
                <a:gd name="T33" fmla="*/ 2147483647 h 250"/>
                <a:gd name="T34" fmla="*/ 2147483647 w 124"/>
                <a:gd name="T35" fmla="*/ 2147483647 h 250"/>
                <a:gd name="T36" fmla="*/ 2147483647 w 124"/>
                <a:gd name="T37" fmla="*/ 2147483647 h 250"/>
                <a:gd name="T38" fmla="*/ 2147483647 w 124"/>
                <a:gd name="T39" fmla="*/ 2147483647 h 250"/>
                <a:gd name="T40" fmla="*/ 2147483647 w 124"/>
                <a:gd name="T41" fmla="*/ 2147483647 h 250"/>
                <a:gd name="T42" fmla="*/ 2147483647 w 124"/>
                <a:gd name="T43" fmla="*/ 2147483647 h 250"/>
                <a:gd name="T44" fmla="*/ 2147483647 w 124"/>
                <a:gd name="T45" fmla="*/ 2147483647 h 250"/>
                <a:gd name="T46" fmla="*/ 2147483647 w 124"/>
                <a:gd name="T47" fmla="*/ 2147483647 h 250"/>
                <a:gd name="T48" fmla="*/ 2147483647 w 124"/>
                <a:gd name="T49" fmla="*/ 2147483647 h 250"/>
                <a:gd name="T50" fmla="*/ 2147483647 w 124"/>
                <a:gd name="T51" fmla="*/ 2147483647 h 250"/>
                <a:gd name="T52" fmla="*/ 2147483647 w 124"/>
                <a:gd name="T53" fmla="*/ 2147483647 h 250"/>
                <a:gd name="T54" fmla="*/ 2147483647 w 124"/>
                <a:gd name="T55" fmla="*/ 2147483647 h 250"/>
                <a:gd name="T56" fmla="*/ 0 w 124"/>
                <a:gd name="T57" fmla="*/ 2147483647 h 250"/>
                <a:gd name="T58" fmla="*/ 2147483647 w 124"/>
                <a:gd name="T59" fmla="*/ 2147483647 h 250"/>
                <a:gd name="T60" fmla="*/ 2147483647 w 124"/>
                <a:gd name="T61" fmla="*/ 2147483647 h 250"/>
                <a:gd name="T62" fmla="*/ 2147483647 w 124"/>
                <a:gd name="T63" fmla="*/ 2147483647 h 250"/>
                <a:gd name="T64" fmla="*/ 2147483647 w 124"/>
                <a:gd name="T65" fmla="*/ 2147483647 h 250"/>
                <a:gd name="T66" fmla="*/ 2147483647 w 124"/>
                <a:gd name="T67" fmla="*/ 2147483647 h 250"/>
                <a:gd name="T68" fmla="*/ 2147483647 w 124"/>
                <a:gd name="T69" fmla="*/ 2147483647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250"/>
                <a:gd name="T107" fmla="*/ 124 w 124"/>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2" name="Freeform 107"/>
            <p:cNvSpPr/>
            <p:nvPr/>
          </p:nvSpPr>
          <p:spPr bwMode="auto">
            <a:xfrm>
              <a:off x="5185549" y="3653033"/>
              <a:ext cx="265215" cy="289383"/>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2147483647 w 182"/>
                <a:gd name="T11" fmla="*/ 2147483647 h 182"/>
                <a:gd name="T12" fmla="*/ 0 w 182"/>
                <a:gd name="T13" fmla="*/ 2147483647 h 182"/>
                <a:gd name="T14" fmla="*/ 2147483647 w 182"/>
                <a:gd name="T15" fmla="*/ 2147483647 h 182"/>
                <a:gd name="T16" fmla="*/ 2147483647 w 182"/>
                <a:gd name="T17" fmla="*/ 2147483647 h 182"/>
                <a:gd name="T18" fmla="*/ 0 w 182"/>
                <a:gd name="T19" fmla="*/ 2147483647 h 182"/>
                <a:gd name="T20" fmla="*/ 2147483647 w 182"/>
                <a:gd name="T21" fmla="*/ 0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182"/>
                <a:gd name="T98" fmla="*/ 182 w 182"/>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3" name="Freeform 108"/>
            <p:cNvSpPr/>
            <p:nvPr/>
          </p:nvSpPr>
          <p:spPr bwMode="auto">
            <a:xfrm>
              <a:off x="4841923" y="3605245"/>
              <a:ext cx="362076" cy="398232"/>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2147483647 h 252"/>
                <a:gd name="T42" fmla="*/ 2147483647 w 247"/>
                <a:gd name="T43" fmla="*/ 2147483647 h 252"/>
                <a:gd name="T44" fmla="*/ 2147483647 w 247"/>
                <a:gd name="T45" fmla="*/ 2147483647 h 252"/>
                <a:gd name="T46" fmla="*/ 2147483647 w 247"/>
                <a:gd name="T47" fmla="*/ 2147483647 h 252"/>
                <a:gd name="T48" fmla="*/ 2147483647 w 247"/>
                <a:gd name="T49" fmla="*/ 0 h 252"/>
                <a:gd name="T50" fmla="*/ 2147483647 w 247"/>
                <a:gd name="T51" fmla="*/ 2147483647 h 252"/>
                <a:gd name="T52" fmla="*/ 2147483647 w 247"/>
                <a:gd name="T53" fmla="*/ 2147483647 h 252"/>
                <a:gd name="T54" fmla="*/ 2147483647 w 247"/>
                <a:gd name="T55" fmla="*/ 2147483647 h 252"/>
                <a:gd name="T56" fmla="*/ 2147483647 w 247"/>
                <a:gd name="T57" fmla="*/ 2147483647 h 252"/>
                <a:gd name="T58" fmla="*/ 2147483647 w 247"/>
                <a:gd name="T59" fmla="*/ 2147483647 h 252"/>
                <a:gd name="T60" fmla="*/ 0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7"/>
                <a:gd name="T136" fmla="*/ 0 h 252"/>
                <a:gd name="T137" fmla="*/ 247 w 247"/>
                <a:gd name="T138" fmla="*/ 252 h 2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4" name="Freeform 109"/>
            <p:cNvSpPr/>
            <p:nvPr/>
          </p:nvSpPr>
          <p:spPr bwMode="auto">
            <a:xfrm>
              <a:off x="4795798" y="3491085"/>
              <a:ext cx="89943" cy="213718"/>
            </a:xfrm>
            <a:custGeom>
              <a:avLst/>
              <a:gdLst>
                <a:gd name="T0" fmla="*/ 2147483647 w 62"/>
                <a:gd name="T1" fmla="*/ 2147483647 h 134"/>
                <a:gd name="T2" fmla="*/ 2147483647 w 62"/>
                <a:gd name="T3" fmla="*/ 2147483647 h 134"/>
                <a:gd name="T4" fmla="*/ 2147483647 w 62"/>
                <a:gd name="T5" fmla="*/ 2147483647 h 134"/>
                <a:gd name="T6" fmla="*/ 2147483647 w 62"/>
                <a:gd name="T7" fmla="*/ 2147483647 h 134"/>
                <a:gd name="T8" fmla="*/ 2147483647 w 62"/>
                <a:gd name="T9" fmla="*/ 2147483647 h 134"/>
                <a:gd name="T10" fmla="*/ 2147483647 w 62"/>
                <a:gd name="T11" fmla="*/ 2147483647 h 134"/>
                <a:gd name="T12" fmla="*/ 2147483647 w 62"/>
                <a:gd name="T13" fmla="*/ 2147483647 h 134"/>
                <a:gd name="T14" fmla="*/ 2147483647 w 62"/>
                <a:gd name="T15" fmla="*/ 2147483647 h 134"/>
                <a:gd name="T16" fmla="*/ 2147483647 w 62"/>
                <a:gd name="T17" fmla="*/ 2147483647 h 134"/>
                <a:gd name="T18" fmla="*/ 0 w 62"/>
                <a:gd name="T19" fmla="*/ 2147483647 h 134"/>
                <a:gd name="T20" fmla="*/ 0 w 62"/>
                <a:gd name="T21" fmla="*/ 2147483647 h 134"/>
                <a:gd name="T22" fmla="*/ 0 w 62"/>
                <a:gd name="T23" fmla="*/ 2147483647 h 134"/>
                <a:gd name="T24" fmla="*/ 2147483647 w 62"/>
                <a:gd name="T25" fmla="*/ 2147483647 h 134"/>
                <a:gd name="T26" fmla="*/ 2147483647 w 62"/>
                <a:gd name="T27" fmla="*/ 2147483647 h 134"/>
                <a:gd name="T28" fmla="*/ 2147483647 w 62"/>
                <a:gd name="T29" fmla="*/ 2147483647 h 134"/>
                <a:gd name="T30" fmla="*/ 2147483647 w 62"/>
                <a:gd name="T31" fmla="*/ 2147483647 h 134"/>
                <a:gd name="T32" fmla="*/ 2147483647 w 62"/>
                <a:gd name="T33" fmla="*/ 2147483647 h 134"/>
                <a:gd name="T34" fmla="*/ 2147483647 w 62"/>
                <a:gd name="T35" fmla="*/ 2147483647 h 134"/>
                <a:gd name="T36" fmla="*/ 2147483647 w 62"/>
                <a:gd name="T37" fmla="*/ 2147483647 h 134"/>
                <a:gd name="T38" fmla="*/ 2147483647 w 62"/>
                <a:gd name="T39" fmla="*/ 2147483647 h 134"/>
                <a:gd name="T40" fmla="*/ 2147483647 w 62"/>
                <a:gd name="T41" fmla="*/ 2147483647 h 134"/>
                <a:gd name="T42" fmla="*/ 2147483647 w 62"/>
                <a:gd name="T43" fmla="*/ 0 h 134"/>
                <a:gd name="T44" fmla="*/ 2147483647 w 62"/>
                <a:gd name="T45" fmla="*/ 0 h 134"/>
                <a:gd name="T46" fmla="*/ 2147483647 w 62"/>
                <a:gd name="T47" fmla="*/ 0 h 134"/>
                <a:gd name="T48" fmla="*/ 2147483647 w 62"/>
                <a:gd name="T49" fmla="*/ 2147483647 h 134"/>
                <a:gd name="T50" fmla="*/ 2147483647 w 62"/>
                <a:gd name="T51" fmla="*/ 2147483647 h 134"/>
                <a:gd name="T52" fmla="*/ 2147483647 w 62"/>
                <a:gd name="T53" fmla="*/ 2147483647 h 134"/>
                <a:gd name="T54" fmla="*/ 2147483647 w 62"/>
                <a:gd name="T55" fmla="*/ 2147483647 h 134"/>
                <a:gd name="T56" fmla="*/ 2147483647 w 62"/>
                <a:gd name="T57" fmla="*/ 2147483647 h 134"/>
                <a:gd name="T58" fmla="*/ 2147483647 w 62"/>
                <a:gd name="T59" fmla="*/ 2147483647 h 134"/>
                <a:gd name="T60" fmla="*/ 2147483647 w 62"/>
                <a:gd name="T61" fmla="*/ 2147483647 h 134"/>
                <a:gd name="T62" fmla="*/ 2147483647 w 62"/>
                <a:gd name="T63" fmla="*/ 2147483647 h 134"/>
                <a:gd name="T64" fmla="*/ 2147483647 w 62"/>
                <a:gd name="T65" fmla="*/ 2147483647 h 134"/>
                <a:gd name="T66" fmla="*/ 2147483647 w 62"/>
                <a:gd name="T67" fmla="*/ 2147483647 h 134"/>
                <a:gd name="T68" fmla="*/ 2147483647 w 62"/>
                <a:gd name="T69" fmla="*/ 2147483647 h 134"/>
                <a:gd name="T70" fmla="*/ 2147483647 w 62"/>
                <a:gd name="T71" fmla="*/ 2147483647 h 134"/>
                <a:gd name="T72" fmla="*/ 2147483647 w 62"/>
                <a:gd name="T73" fmla="*/ 2147483647 h 134"/>
                <a:gd name="T74" fmla="*/ 2147483647 w 62"/>
                <a:gd name="T75" fmla="*/ 2147483647 h 134"/>
                <a:gd name="T76" fmla="*/ 2147483647 w 62"/>
                <a:gd name="T77" fmla="*/ 2147483647 h 134"/>
                <a:gd name="T78" fmla="*/ 2147483647 w 62"/>
                <a:gd name="T79" fmla="*/ 2147483647 h 134"/>
                <a:gd name="T80" fmla="*/ 2147483647 w 62"/>
                <a:gd name="T81" fmla="*/ 2147483647 h 134"/>
                <a:gd name="T82" fmla="*/ 2147483647 w 62"/>
                <a:gd name="T83" fmla="*/ 2147483647 h 134"/>
                <a:gd name="T84" fmla="*/ 2147483647 w 62"/>
                <a:gd name="T85" fmla="*/ 2147483647 h 134"/>
                <a:gd name="T86" fmla="*/ 2147483647 w 62"/>
                <a:gd name="T87" fmla="*/ 2147483647 h 134"/>
                <a:gd name="T88" fmla="*/ 2147483647 w 62"/>
                <a:gd name="T89" fmla="*/ 2147483647 h 134"/>
                <a:gd name="T90" fmla="*/ 2147483647 w 62"/>
                <a:gd name="T91" fmla="*/ 2147483647 h 134"/>
                <a:gd name="T92" fmla="*/ 2147483647 w 62"/>
                <a:gd name="T93" fmla="*/ 2147483647 h 134"/>
                <a:gd name="T94" fmla="*/ 2147483647 w 62"/>
                <a:gd name="T95" fmla="*/ 2147483647 h 134"/>
                <a:gd name="T96" fmla="*/ 2147483647 w 62"/>
                <a:gd name="T97" fmla="*/ 2147483647 h 134"/>
                <a:gd name="T98" fmla="*/ 2147483647 w 62"/>
                <a:gd name="T99" fmla="*/ 2147483647 h 134"/>
                <a:gd name="T100" fmla="*/ 2147483647 w 62"/>
                <a:gd name="T101" fmla="*/ 2147483647 h 134"/>
                <a:gd name="T102" fmla="*/ 2147483647 w 62"/>
                <a:gd name="T103" fmla="*/ 2147483647 h 134"/>
                <a:gd name="T104" fmla="*/ 2147483647 w 62"/>
                <a:gd name="T105" fmla="*/ 2147483647 h 134"/>
                <a:gd name="T106" fmla="*/ 2147483647 w 62"/>
                <a:gd name="T107" fmla="*/ 2147483647 h 134"/>
                <a:gd name="T108" fmla="*/ 2147483647 w 62"/>
                <a:gd name="T109" fmla="*/ 2147483647 h 134"/>
                <a:gd name="T110" fmla="*/ 2147483647 w 62"/>
                <a:gd name="T111" fmla="*/ 2147483647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134"/>
                <a:gd name="T170" fmla="*/ 62 w 62"/>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5" name="Freeform 110"/>
            <p:cNvSpPr/>
            <p:nvPr/>
          </p:nvSpPr>
          <p:spPr bwMode="auto">
            <a:xfrm>
              <a:off x="4434875" y="3496394"/>
              <a:ext cx="465856" cy="523013"/>
            </a:xfrm>
            <a:custGeom>
              <a:avLst/>
              <a:gdLst>
                <a:gd name="T0" fmla="*/ 2147483647 w 318"/>
                <a:gd name="T1" fmla="*/ 2147483647 h 332"/>
                <a:gd name="T2" fmla="*/ 2147483647 w 318"/>
                <a:gd name="T3" fmla="*/ 2147483647 h 332"/>
                <a:gd name="T4" fmla="*/ 2147483647 w 318"/>
                <a:gd name="T5" fmla="*/ 2147483647 h 332"/>
                <a:gd name="T6" fmla="*/ 2147483647 w 318"/>
                <a:gd name="T7" fmla="*/ 2147483647 h 332"/>
                <a:gd name="T8" fmla="*/ 2147483647 w 318"/>
                <a:gd name="T9" fmla="*/ 2147483647 h 332"/>
                <a:gd name="T10" fmla="*/ 2147483647 w 318"/>
                <a:gd name="T11" fmla="*/ 2147483647 h 332"/>
                <a:gd name="T12" fmla="*/ 2147483647 w 318"/>
                <a:gd name="T13" fmla="*/ 2147483647 h 332"/>
                <a:gd name="T14" fmla="*/ 2147483647 w 318"/>
                <a:gd name="T15" fmla="*/ 2147483647 h 332"/>
                <a:gd name="T16" fmla="*/ 2147483647 w 318"/>
                <a:gd name="T17" fmla="*/ 0 h 332"/>
                <a:gd name="T18" fmla="*/ 2147483647 w 318"/>
                <a:gd name="T19" fmla="*/ 2147483647 h 332"/>
                <a:gd name="T20" fmla="*/ 2147483647 w 318"/>
                <a:gd name="T21" fmla="*/ 2147483647 h 332"/>
                <a:gd name="T22" fmla="*/ 2147483647 w 318"/>
                <a:gd name="T23" fmla="*/ 2147483647 h 332"/>
                <a:gd name="T24" fmla="*/ 2147483647 w 318"/>
                <a:gd name="T25" fmla="*/ 2147483647 h 332"/>
                <a:gd name="T26" fmla="*/ 2147483647 w 318"/>
                <a:gd name="T27" fmla="*/ 2147483647 h 332"/>
                <a:gd name="T28" fmla="*/ 2147483647 w 318"/>
                <a:gd name="T29" fmla="*/ 2147483647 h 332"/>
                <a:gd name="T30" fmla="*/ 2147483647 w 318"/>
                <a:gd name="T31" fmla="*/ 2147483647 h 332"/>
                <a:gd name="T32" fmla="*/ 2147483647 w 318"/>
                <a:gd name="T33" fmla="*/ 2147483647 h 332"/>
                <a:gd name="T34" fmla="*/ 2147483647 w 318"/>
                <a:gd name="T35" fmla="*/ 2147483647 h 332"/>
                <a:gd name="T36" fmla="*/ 2147483647 w 318"/>
                <a:gd name="T37" fmla="*/ 2147483647 h 332"/>
                <a:gd name="T38" fmla="*/ 2147483647 w 318"/>
                <a:gd name="T39" fmla="*/ 2147483647 h 332"/>
                <a:gd name="T40" fmla="*/ 2147483647 w 318"/>
                <a:gd name="T41" fmla="*/ 2147483647 h 332"/>
                <a:gd name="T42" fmla="*/ 2147483647 w 318"/>
                <a:gd name="T43" fmla="*/ 2147483647 h 332"/>
                <a:gd name="T44" fmla="*/ 2147483647 w 318"/>
                <a:gd name="T45" fmla="*/ 2147483647 h 332"/>
                <a:gd name="T46" fmla="*/ 2147483647 w 318"/>
                <a:gd name="T47" fmla="*/ 2147483647 h 332"/>
                <a:gd name="T48" fmla="*/ 2147483647 w 318"/>
                <a:gd name="T49" fmla="*/ 2147483647 h 332"/>
                <a:gd name="T50" fmla="*/ 2147483647 w 318"/>
                <a:gd name="T51" fmla="*/ 2147483647 h 332"/>
                <a:gd name="T52" fmla="*/ 2147483647 w 318"/>
                <a:gd name="T53" fmla="*/ 2147483647 h 332"/>
                <a:gd name="T54" fmla="*/ 2147483647 w 318"/>
                <a:gd name="T55" fmla="*/ 2147483647 h 332"/>
                <a:gd name="T56" fmla="*/ 2147483647 w 318"/>
                <a:gd name="T57" fmla="*/ 2147483647 h 332"/>
                <a:gd name="T58" fmla="*/ 2147483647 w 318"/>
                <a:gd name="T59" fmla="*/ 2147483647 h 332"/>
                <a:gd name="T60" fmla="*/ 2147483647 w 318"/>
                <a:gd name="T61" fmla="*/ 2147483647 h 332"/>
                <a:gd name="T62" fmla="*/ 2147483647 w 318"/>
                <a:gd name="T63" fmla="*/ 2147483647 h 332"/>
                <a:gd name="T64" fmla="*/ 0 w 318"/>
                <a:gd name="T65" fmla="*/ 2147483647 h 332"/>
                <a:gd name="T66" fmla="*/ 2147483647 w 318"/>
                <a:gd name="T67" fmla="*/ 2147483647 h 332"/>
                <a:gd name="T68" fmla="*/ 2147483647 w 318"/>
                <a:gd name="T69" fmla="*/ 2147483647 h 332"/>
                <a:gd name="T70" fmla="*/ 2147483647 w 318"/>
                <a:gd name="T71" fmla="*/ 2147483647 h 332"/>
                <a:gd name="T72" fmla="*/ 2147483647 w 318"/>
                <a:gd name="T73" fmla="*/ 2147483647 h 332"/>
                <a:gd name="T74" fmla="*/ 2147483647 w 318"/>
                <a:gd name="T75" fmla="*/ 2147483647 h 332"/>
                <a:gd name="T76" fmla="*/ 2147483647 w 318"/>
                <a:gd name="T77" fmla="*/ 2147483647 h 332"/>
                <a:gd name="T78" fmla="*/ 2147483647 w 318"/>
                <a:gd name="T79" fmla="*/ 2147483647 h 332"/>
                <a:gd name="T80" fmla="*/ 2147483647 w 318"/>
                <a:gd name="T81" fmla="*/ 2147483647 h 332"/>
                <a:gd name="T82" fmla="*/ 2147483647 w 318"/>
                <a:gd name="T83" fmla="*/ 2147483647 h 332"/>
                <a:gd name="T84" fmla="*/ 2147483647 w 318"/>
                <a:gd name="T85" fmla="*/ 2147483647 h 332"/>
                <a:gd name="T86" fmla="*/ 2147483647 w 318"/>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
                <a:gd name="T133" fmla="*/ 0 h 332"/>
                <a:gd name="T134" fmla="*/ 318 w 318"/>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6" name="Freeform 111"/>
            <p:cNvSpPr/>
            <p:nvPr/>
          </p:nvSpPr>
          <p:spPr bwMode="auto">
            <a:xfrm>
              <a:off x="4336861" y="3533563"/>
              <a:ext cx="262909" cy="242922"/>
            </a:xfrm>
            <a:custGeom>
              <a:avLst/>
              <a:gdLst>
                <a:gd name="T0" fmla="*/ 2147483647 w 180"/>
                <a:gd name="T1" fmla="*/ 2147483647 h 154"/>
                <a:gd name="T2" fmla="*/ 2147483647 w 180"/>
                <a:gd name="T3" fmla="*/ 2147483647 h 154"/>
                <a:gd name="T4" fmla="*/ 2147483647 w 180"/>
                <a:gd name="T5" fmla="*/ 2147483647 h 154"/>
                <a:gd name="T6" fmla="*/ 2147483647 w 180"/>
                <a:gd name="T7" fmla="*/ 2147483647 h 154"/>
                <a:gd name="T8" fmla="*/ 2147483647 w 180"/>
                <a:gd name="T9" fmla="*/ 2147483647 h 154"/>
                <a:gd name="T10" fmla="*/ 2147483647 w 180"/>
                <a:gd name="T11" fmla="*/ 2147483647 h 154"/>
                <a:gd name="T12" fmla="*/ 2147483647 w 180"/>
                <a:gd name="T13" fmla="*/ 2147483647 h 154"/>
                <a:gd name="T14" fmla="*/ 2147483647 w 180"/>
                <a:gd name="T15" fmla="*/ 2147483647 h 154"/>
                <a:gd name="T16" fmla="*/ 2147483647 w 180"/>
                <a:gd name="T17" fmla="*/ 2147483647 h 154"/>
                <a:gd name="T18" fmla="*/ 2147483647 w 180"/>
                <a:gd name="T19" fmla="*/ 2147483647 h 154"/>
                <a:gd name="T20" fmla="*/ 2147483647 w 180"/>
                <a:gd name="T21" fmla="*/ 2147483647 h 154"/>
                <a:gd name="T22" fmla="*/ 2147483647 w 180"/>
                <a:gd name="T23" fmla="*/ 2147483647 h 154"/>
                <a:gd name="T24" fmla="*/ 2147483647 w 180"/>
                <a:gd name="T25" fmla="*/ 2147483647 h 154"/>
                <a:gd name="T26" fmla="*/ 2147483647 w 180"/>
                <a:gd name="T27" fmla="*/ 2147483647 h 154"/>
                <a:gd name="T28" fmla="*/ 2147483647 w 180"/>
                <a:gd name="T29" fmla="*/ 2147483647 h 154"/>
                <a:gd name="T30" fmla="*/ 2147483647 w 180"/>
                <a:gd name="T31" fmla="*/ 2147483647 h 154"/>
                <a:gd name="T32" fmla="*/ 2147483647 w 180"/>
                <a:gd name="T33" fmla="*/ 2147483647 h 154"/>
                <a:gd name="T34" fmla="*/ 2147483647 w 180"/>
                <a:gd name="T35" fmla="*/ 2147483647 h 154"/>
                <a:gd name="T36" fmla="*/ 2147483647 w 180"/>
                <a:gd name="T37" fmla="*/ 2147483647 h 154"/>
                <a:gd name="T38" fmla="*/ 2147483647 w 180"/>
                <a:gd name="T39" fmla="*/ 2147483647 h 154"/>
                <a:gd name="T40" fmla="*/ 2147483647 w 180"/>
                <a:gd name="T41" fmla="*/ 2147483647 h 154"/>
                <a:gd name="T42" fmla="*/ 2147483647 w 180"/>
                <a:gd name="T43" fmla="*/ 2147483647 h 154"/>
                <a:gd name="T44" fmla="*/ 2147483647 w 180"/>
                <a:gd name="T45" fmla="*/ 2147483647 h 154"/>
                <a:gd name="T46" fmla="*/ 2147483647 w 180"/>
                <a:gd name="T47" fmla="*/ 2147483647 h 154"/>
                <a:gd name="T48" fmla="*/ 2147483647 w 180"/>
                <a:gd name="T49" fmla="*/ 2147483647 h 154"/>
                <a:gd name="T50" fmla="*/ 2147483647 w 180"/>
                <a:gd name="T51" fmla="*/ 2147483647 h 154"/>
                <a:gd name="T52" fmla="*/ 2147483647 w 180"/>
                <a:gd name="T53" fmla="*/ 2147483647 h 154"/>
                <a:gd name="T54" fmla="*/ 2147483647 w 180"/>
                <a:gd name="T55" fmla="*/ 2147483647 h 154"/>
                <a:gd name="T56" fmla="*/ 2147483647 w 180"/>
                <a:gd name="T57" fmla="*/ 2147483647 h 154"/>
                <a:gd name="T58" fmla="*/ 2147483647 w 180"/>
                <a:gd name="T59" fmla="*/ 2147483647 h 154"/>
                <a:gd name="T60" fmla="*/ 2147483647 w 180"/>
                <a:gd name="T61" fmla="*/ 2147483647 h 154"/>
                <a:gd name="T62" fmla="*/ 2147483647 w 180"/>
                <a:gd name="T63" fmla="*/ 0 h 154"/>
                <a:gd name="T64" fmla="*/ 2147483647 w 180"/>
                <a:gd name="T65" fmla="*/ 2147483647 h 154"/>
                <a:gd name="T66" fmla="*/ 2147483647 w 180"/>
                <a:gd name="T67" fmla="*/ 2147483647 h 154"/>
                <a:gd name="T68" fmla="*/ 2147483647 w 180"/>
                <a:gd name="T69" fmla="*/ 2147483647 h 154"/>
                <a:gd name="T70" fmla="*/ 2147483647 w 180"/>
                <a:gd name="T71" fmla="*/ 2147483647 h 154"/>
                <a:gd name="T72" fmla="*/ 2147483647 w 180"/>
                <a:gd name="T73" fmla="*/ 2147483647 h 154"/>
                <a:gd name="T74" fmla="*/ 2147483647 w 180"/>
                <a:gd name="T75" fmla="*/ 2147483647 h 154"/>
                <a:gd name="T76" fmla="*/ 2147483647 w 180"/>
                <a:gd name="T77" fmla="*/ 2147483647 h 154"/>
                <a:gd name="T78" fmla="*/ 2147483647 w 180"/>
                <a:gd name="T79" fmla="*/ 2147483647 h 154"/>
                <a:gd name="T80" fmla="*/ 2147483647 w 180"/>
                <a:gd name="T81" fmla="*/ 2147483647 h 154"/>
                <a:gd name="T82" fmla="*/ 2147483647 w 180"/>
                <a:gd name="T83" fmla="*/ 2147483647 h 154"/>
                <a:gd name="T84" fmla="*/ 2147483647 w 180"/>
                <a:gd name="T85" fmla="*/ 2147483647 h 154"/>
                <a:gd name="T86" fmla="*/ 2147483647 w 180"/>
                <a:gd name="T87" fmla="*/ 2147483647 h 154"/>
                <a:gd name="T88" fmla="*/ 2147483647 w 180"/>
                <a:gd name="T89" fmla="*/ 2147483647 h 154"/>
                <a:gd name="T90" fmla="*/ 2147483647 w 180"/>
                <a:gd name="T91" fmla="*/ 2147483647 h 154"/>
                <a:gd name="T92" fmla="*/ 2147483647 w 180"/>
                <a:gd name="T93" fmla="*/ 2147483647 h 154"/>
                <a:gd name="T94" fmla="*/ 2147483647 w 180"/>
                <a:gd name="T95" fmla="*/ 2147483647 h 154"/>
                <a:gd name="T96" fmla="*/ 2147483647 w 180"/>
                <a:gd name="T97" fmla="*/ 2147483647 h 154"/>
                <a:gd name="T98" fmla="*/ 2147483647 w 180"/>
                <a:gd name="T99" fmla="*/ 2147483647 h 154"/>
                <a:gd name="T100" fmla="*/ 2147483647 w 180"/>
                <a:gd name="T101" fmla="*/ 2147483647 h 154"/>
                <a:gd name="T102" fmla="*/ 2147483647 w 180"/>
                <a:gd name="T103" fmla="*/ 2147483647 h 154"/>
                <a:gd name="T104" fmla="*/ 2147483647 w 180"/>
                <a:gd name="T105" fmla="*/ 2147483647 h 154"/>
                <a:gd name="T106" fmla="*/ 0 w 180"/>
                <a:gd name="T107" fmla="*/ 2147483647 h 154"/>
                <a:gd name="T108" fmla="*/ 2147483647 w 180"/>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
                <a:gd name="T166" fmla="*/ 0 h 154"/>
                <a:gd name="T167" fmla="*/ 180 w 180"/>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7" name="Freeform 112"/>
            <p:cNvSpPr/>
            <p:nvPr/>
          </p:nvSpPr>
          <p:spPr bwMode="auto">
            <a:xfrm>
              <a:off x="4248071" y="3772503"/>
              <a:ext cx="184497" cy="185842"/>
            </a:xfrm>
            <a:custGeom>
              <a:avLst/>
              <a:gdLst>
                <a:gd name="T0" fmla="*/ 2147483647 w 126"/>
                <a:gd name="T1" fmla="*/ 0 h 116"/>
                <a:gd name="T2" fmla="*/ 2147483647 w 126"/>
                <a:gd name="T3" fmla="*/ 2147483647 h 116"/>
                <a:gd name="T4" fmla="*/ 2147483647 w 126"/>
                <a:gd name="T5" fmla="*/ 2147483647 h 116"/>
                <a:gd name="T6" fmla="*/ 2147483647 w 126"/>
                <a:gd name="T7" fmla="*/ 2147483647 h 116"/>
                <a:gd name="T8" fmla="*/ 2147483647 w 126"/>
                <a:gd name="T9" fmla="*/ 2147483647 h 116"/>
                <a:gd name="T10" fmla="*/ 2147483647 w 126"/>
                <a:gd name="T11" fmla="*/ 2147483647 h 116"/>
                <a:gd name="T12" fmla="*/ 2147483647 w 126"/>
                <a:gd name="T13" fmla="*/ 2147483647 h 116"/>
                <a:gd name="T14" fmla="*/ 0 w 126"/>
                <a:gd name="T15" fmla="*/ 2147483647 h 116"/>
                <a:gd name="T16" fmla="*/ 0 w 126"/>
                <a:gd name="T17" fmla="*/ 2147483647 h 116"/>
                <a:gd name="T18" fmla="*/ 2147483647 w 126"/>
                <a:gd name="T19" fmla="*/ 2147483647 h 116"/>
                <a:gd name="T20" fmla="*/ 2147483647 w 126"/>
                <a:gd name="T21" fmla="*/ 2147483647 h 116"/>
                <a:gd name="T22" fmla="*/ 2147483647 w 126"/>
                <a:gd name="T23" fmla="*/ 2147483647 h 116"/>
                <a:gd name="T24" fmla="*/ 2147483647 w 126"/>
                <a:gd name="T25" fmla="*/ 2147483647 h 116"/>
                <a:gd name="T26" fmla="*/ 2147483647 w 126"/>
                <a:gd name="T27" fmla="*/ 2147483647 h 116"/>
                <a:gd name="T28" fmla="*/ 2147483647 w 126"/>
                <a:gd name="T29" fmla="*/ 2147483647 h 116"/>
                <a:gd name="T30" fmla="*/ 2147483647 w 126"/>
                <a:gd name="T31" fmla="*/ 2147483647 h 116"/>
                <a:gd name="T32" fmla="*/ 2147483647 w 126"/>
                <a:gd name="T33" fmla="*/ 2147483647 h 116"/>
                <a:gd name="T34" fmla="*/ 2147483647 w 126"/>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6"/>
                <a:gd name="T56" fmla="*/ 126 w 126"/>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8" name="Freeform 113"/>
            <p:cNvSpPr/>
            <p:nvPr/>
          </p:nvSpPr>
          <p:spPr bwMode="auto">
            <a:xfrm>
              <a:off x="4248071" y="3772503"/>
              <a:ext cx="272133" cy="378321"/>
            </a:xfrm>
            <a:custGeom>
              <a:avLst/>
              <a:gdLst>
                <a:gd name="T0" fmla="*/ 2147483647 w 186"/>
                <a:gd name="T1" fmla="*/ 0 h 238"/>
                <a:gd name="T2" fmla="*/ 2147483647 w 186"/>
                <a:gd name="T3" fmla="*/ 0 h 238"/>
                <a:gd name="T4" fmla="*/ 2147483647 w 186"/>
                <a:gd name="T5" fmla="*/ 2147483647 h 238"/>
                <a:gd name="T6" fmla="*/ 2147483647 w 186"/>
                <a:gd name="T7" fmla="*/ 2147483647 h 238"/>
                <a:gd name="T8" fmla="*/ 2147483647 w 186"/>
                <a:gd name="T9" fmla="*/ 2147483647 h 238"/>
                <a:gd name="T10" fmla="*/ 2147483647 w 186"/>
                <a:gd name="T11" fmla="*/ 2147483647 h 238"/>
                <a:gd name="T12" fmla="*/ 2147483647 w 186"/>
                <a:gd name="T13" fmla="*/ 2147483647 h 238"/>
                <a:gd name="T14" fmla="*/ 2147483647 w 186"/>
                <a:gd name="T15" fmla="*/ 2147483647 h 238"/>
                <a:gd name="T16" fmla="*/ 0 w 186"/>
                <a:gd name="T17" fmla="*/ 2147483647 h 238"/>
                <a:gd name="T18" fmla="*/ 2147483647 w 186"/>
                <a:gd name="T19" fmla="*/ 2147483647 h 238"/>
                <a:gd name="T20" fmla="*/ 2147483647 w 186"/>
                <a:gd name="T21" fmla="*/ 2147483647 h 238"/>
                <a:gd name="T22" fmla="*/ 2147483647 w 186"/>
                <a:gd name="T23" fmla="*/ 2147483647 h 238"/>
                <a:gd name="T24" fmla="*/ 2147483647 w 186"/>
                <a:gd name="T25" fmla="*/ 2147483647 h 238"/>
                <a:gd name="T26" fmla="*/ 2147483647 w 186"/>
                <a:gd name="T27" fmla="*/ 2147483647 h 238"/>
                <a:gd name="T28" fmla="*/ 2147483647 w 186"/>
                <a:gd name="T29" fmla="*/ 2147483647 h 238"/>
                <a:gd name="T30" fmla="*/ 2147483647 w 186"/>
                <a:gd name="T31" fmla="*/ 2147483647 h 238"/>
                <a:gd name="T32" fmla="*/ 2147483647 w 186"/>
                <a:gd name="T33" fmla="*/ 2147483647 h 238"/>
                <a:gd name="T34" fmla="*/ 2147483647 w 186"/>
                <a:gd name="T35" fmla="*/ 2147483647 h 238"/>
                <a:gd name="T36" fmla="*/ 2147483647 w 186"/>
                <a:gd name="T37" fmla="*/ 2147483647 h 238"/>
                <a:gd name="T38" fmla="*/ 2147483647 w 186"/>
                <a:gd name="T39" fmla="*/ 2147483647 h 238"/>
                <a:gd name="T40" fmla="*/ 2147483647 w 186"/>
                <a:gd name="T41" fmla="*/ 2147483647 h 238"/>
                <a:gd name="T42" fmla="*/ 2147483647 w 186"/>
                <a:gd name="T43" fmla="*/ 2147483647 h 238"/>
                <a:gd name="T44" fmla="*/ 2147483647 w 186"/>
                <a:gd name="T45" fmla="*/ 2147483647 h 238"/>
                <a:gd name="T46" fmla="*/ 2147483647 w 186"/>
                <a:gd name="T47" fmla="*/ 2147483647 h 238"/>
                <a:gd name="T48" fmla="*/ 2147483647 w 186"/>
                <a:gd name="T49" fmla="*/ 2147483647 h 238"/>
                <a:gd name="T50" fmla="*/ 2147483647 w 186"/>
                <a:gd name="T51" fmla="*/ 2147483647 h 238"/>
                <a:gd name="T52" fmla="*/ 2147483647 w 186"/>
                <a:gd name="T53" fmla="*/ 2147483647 h 238"/>
                <a:gd name="T54" fmla="*/ 2147483647 w 186"/>
                <a:gd name="T55" fmla="*/ 2147483647 h 238"/>
                <a:gd name="T56" fmla="*/ 2147483647 w 186"/>
                <a:gd name="T57" fmla="*/ 2147483647 h 238"/>
                <a:gd name="T58" fmla="*/ 2147483647 w 186"/>
                <a:gd name="T59" fmla="*/ 2147483647 h 238"/>
                <a:gd name="T60" fmla="*/ 2147483647 w 186"/>
                <a:gd name="T61" fmla="*/ 2147483647 h 238"/>
                <a:gd name="T62" fmla="*/ 2147483647 w 186"/>
                <a:gd name="T63" fmla="*/ 2147483647 h 238"/>
                <a:gd name="T64" fmla="*/ 2147483647 w 186"/>
                <a:gd name="T65" fmla="*/ 2147483647 h 238"/>
                <a:gd name="T66" fmla="*/ 2147483647 w 186"/>
                <a:gd name="T67" fmla="*/ 2147483647 h 238"/>
                <a:gd name="T68" fmla="*/ 2147483647 w 186"/>
                <a:gd name="T69" fmla="*/ 2147483647 h 238"/>
                <a:gd name="T70" fmla="*/ 2147483647 w 186"/>
                <a:gd name="T71" fmla="*/ 2147483647 h 238"/>
                <a:gd name="T72" fmla="*/ 2147483647 w 186"/>
                <a:gd name="T73" fmla="*/ 2147483647 h 238"/>
                <a:gd name="T74" fmla="*/ 2147483647 w 186"/>
                <a:gd name="T75" fmla="*/ 2147483647 h 238"/>
                <a:gd name="T76" fmla="*/ 2147483647 w 186"/>
                <a:gd name="T77" fmla="*/ 2147483647 h 238"/>
                <a:gd name="T78" fmla="*/ 2147483647 w 186"/>
                <a:gd name="T79" fmla="*/ 2147483647 h 238"/>
                <a:gd name="T80" fmla="*/ 2147483647 w 186"/>
                <a:gd name="T81" fmla="*/ 2147483647 h 238"/>
                <a:gd name="T82" fmla="*/ 2147483647 w 186"/>
                <a:gd name="T83" fmla="*/ 2147483647 h 238"/>
                <a:gd name="T84" fmla="*/ 2147483647 w 186"/>
                <a:gd name="T85" fmla="*/ 2147483647 h 238"/>
                <a:gd name="T86" fmla="*/ 2147483647 w 186"/>
                <a:gd name="T87" fmla="*/ 2147483647 h 238"/>
                <a:gd name="T88" fmla="*/ 2147483647 w 186"/>
                <a:gd name="T89" fmla="*/ 2147483647 h 238"/>
                <a:gd name="T90" fmla="*/ 2147483647 w 186"/>
                <a:gd name="T91" fmla="*/ 2147483647 h 238"/>
                <a:gd name="T92" fmla="*/ 2147483647 w 186"/>
                <a:gd name="T93" fmla="*/ 2147483647 h 238"/>
                <a:gd name="T94" fmla="*/ 2147483647 w 186"/>
                <a:gd name="T95" fmla="*/ 2147483647 h 238"/>
                <a:gd name="T96" fmla="*/ 2147483647 w 186"/>
                <a:gd name="T97" fmla="*/ 2147483647 h 238"/>
                <a:gd name="T98" fmla="*/ 2147483647 w 186"/>
                <a:gd name="T99" fmla="*/ 2147483647 h 238"/>
                <a:gd name="T100" fmla="*/ 2147483647 w 186"/>
                <a:gd name="T101" fmla="*/ 2147483647 h 238"/>
                <a:gd name="T102" fmla="*/ 2147483647 w 186"/>
                <a:gd name="T103" fmla="*/ 2147483647 h 238"/>
                <a:gd name="T104" fmla="*/ 2147483647 w 186"/>
                <a:gd name="T105" fmla="*/ 2147483647 h 238"/>
                <a:gd name="T106" fmla="*/ 2147483647 w 186"/>
                <a:gd name="T107" fmla="*/ 2147483647 h 238"/>
                <a:gd name="T108" fmla="*/ 2147483647 w 186"/>
                <a:gd name="T109" fmla="*/ 2147483647 h 238"/>
                <a:gd name="T110" fmla="*/ 2147483647 w 186"/>
                <a:gd name="T111" fmla="*/ 2147483647 h 238"/>
                <a:gd name="T112" fmla="*/ 2147483647 w 186"/>
                <a:gd name="T113" fmla="*/ 2147483647 h 238"/>
                <a:gd name="T114" fmla="*/ 2147483647 w 186"/>
                <a:gd name="T115" fmla="*/ 2147483647 h 238"/>
                <a:gd name="T116" fmla="*/ 2147483647 w 186"/>
                <a:gd name="T117" fmla="*/ 2147483647 h 238"/>
                <a:gd name="T118" fmla="*/ 2147483647 w 186"/>
                <a:gd name="T119" fmla="*/ 2147483647 h 238"/>
                <a:gd name="T120" fmla="*/ 2147483647 w 186"/>
                <a:gd name="T121" fmla="*/ 0 h 2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238"/>
                <a:gd name="T185" fmla="*/ 186 w 186"/>
                <a:gd name="T186" fmla="*/ 238 h 2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9" name="Freeform 114"/>
            <p:cNvSpPr/>
            <p:nvPr/>
          </p:nvSpPr>
          <p:spPr bwMode="auto">
            <a:xfrm>
              <a:off x="4347239" y="3852149"/>
              <a:ext cx="374760" cy="427437"/>
            </a:xfrm>
            <a:custGeom>
              <a:avLst/>
              <a:gdLst>
                <a:gd name="T0" fmla="*/ 2147483647 w 256"/>
                <a:gd name="T1" fmla="*/ 2147483647 h 270"/>
                <a:gd name="T2" fmla="*/ 2147483647 w 256"/>
                <a:gd name="T3" fmla="*/ 2147483647 h 270"/>
                <a:gd name="T4" fmla="*/ 2147483647 w 256"/>
                <a:gd name="T5" fmla="*/ 2147483647 h 270"/>
                <a:gd name="T6" fmla="*/ 2147483647 w 256"/>
                <a:gd name="T7" fmla="*/ 2147483647 h 270"/>
                <a:gd name="T8" fmla="*/ 2147483647 w 256"/>
                <a:gd name="T9" fmla="*/ 2147483647 h 270"/>
                <a:gd name="T10" fmla="*/ 2147483647 w 256"/>
                <a:gd name="T11" fmla="*/ 2147483647 h 270"/>
                <a:gd name="T12" fmla="*/ 2147483647 w 256"/>
                <a:gd name="T13" fmla="*/ 2147483647 h 270"/>
                <a:gd name="T14" fmla="*/ 2147483647 w 256"/>
                <a:gd name="T15" fmla="*/ 2147483647 h 270"/>
                <a:gd name="T16" fmla="*/ 2147483647 w 256"/>
                <a:gd name="T17" fmla="*/ 2147483647 h 270"/>
                <a:gd name="T18" fmla="*/ 2147483647 w 256"/>
                <a:gd name="T19" fmla="*/ 2147483647 h 270"/>
                <a:gd name="T20" fmla="*/ 2147483647 w 256"/>
                <a:gd name="T21" fmla="*/ 0 h 270"/>
                <a:gd name="T22" fmla="*/ 2147483647 w 256"/>
                <a:gd name="T23" fmla="*/ 2147483647 h 270"/>
                <a:gd name="T24" fmla="*/ 2147483647 w 256"/>
                <a:gd name="T25" fmla="*/ 2147483647 h 270"/>
                <a:gd name="T26" fmla="*/ 2147483647 w 256"/>
                <a:gd name="T27" fmla="*/ 2147483647 h 270"/>
                <a:gd name="T28" fmla="*/ 2147483647 w 256"/>
                <a:gd name="T29" fmla="*/ 2147483647 h 270"/>
                <a:gd name="T30" fmla="*/ 2147483647 w 256"/>
                <a:gd name="T31" fmla="*/ 2147483647 h 270"/>
                <a:gd name="T32" fmla="*/ 2147483647 w 256"/>
                <a:gd name="T33" fmla="*/ 2147483647 h 270"/>
                <a:gd name="T34" fmla="*/ 2147483647 w 256"/>
                <a:gd name="T35" fmla="*/ 2147483647 h 270"/>
                <a:gd name="T36" fmla="*/ 2147483647 w 256"/>
                <a:gd name="T37" fmla="*/ 2147483647 h 270"/>
                <a:gd name="T38" fmla="*/ 2147483647 w 256"/>
                <a:gd name="T39" fmla="*/ 2147483647 h 270"/>
                <a:gd name="T40" fmla="*/ 2147483647 w 256"/>
                <a:gd name="T41" fmla="*/ 2147483647 h 270"/>
                <a:gd name="T42" fmla="*/ 2147483647 w 256"/>
                <a:gd name="T43" fmla="*/ 2147483647 h 270"/>
                <a:gd name="T44" fmla="*/ 2147483647 w 256"/>
                <a:gd name="T45" fmla="*/ 2147483647 h 270"/>
                <a:gd name="T46" fmla="*/ 2147483647 w 256"/>
                <a:gd name="T47" fmla="*/ 2147483647 h 270"/>
                <a:gd name="T48" fmla="*/ 2147483647 w 256"/>
                <a:gd name="T49" fmla="*/ 2147483647 h 270"/>
                <a:gd name="T50" fmla="*/ 2147483647 w 256"/>
                <a:gd name="T51" fmla="*/ 2147483647 h 270"/>
                <a:gd name="T52" fmla="*/ 2147483647 w 256"/>
                <a:gd name="T53" fmla="*/ 2147483647 h 270"/>
                <a:gd name="T54" fmla="*/ 2147483647 w 256"/>
                <a:gd name="T55" fmla="*/ 2147483647 h 270"/>
                <a:gd name="T56" fmla="*/ 2147483647 w 256"/>
                <a:gd name="T57" fmla="*/ 2147483647 h 270"/>
                <a:gd name="T58" fmla="*/ 2147483647 w 256"/>
                <a:gd name="T59" fmla="*/ 2147483647 h 270"/>
                <a:gd name="T60" fmla="*/ 2147483647 w 256"/>
                <a:gd name="T61" fmla="*/ 2147483647 h 270"/>
                <a:gd name="T62" fmla="*/ 2147483647 w 256"/>
                <a:gd name="T63" fmla="*/ 2147483647 h 270"/>
                <a:gd name="T64" fmla="*/ 2147483647 w 256"/>
                <a:gd name="T65" fmla="*/ 2147483647 h 270"/>
                <a:gd name="T66" fmla="*/ 2147483647 w 256"/>
                <a:gd name="T67" fmla="*/ 2147483647 h 270"/>
                <a:gd name="T68" fmla="*/ 2147483647 w 256"/>
                <a:gd name="T69" fmla="*/ 2147483647 h 270"/>
                <a:gd name="T70" fmla="*/ 2147483647 w 256"/>
                <a:gd name="T71" fmla="*/ 2147483647 h 270"/>
                <a:gd name="T72" fmla="*/ 2147483647 w 256"/>
                <a:gd name="T73" fmla="*/ 2147483647 h 270"/>
                <a:gd name="T74" fmla="*/ 2147483647 w 256"/>
                <a:gd name="T75" fmla="*/ 2147483647 h 270"/>
                <a:gd name="T76" fmla="*/ 2147483647 w 256"/>
                <a:gd name="T77" fmla="*/ 2147483647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270"/>
                <a:gd name="T119" fmla="*/ 256 w 256"/>
                <a:gd name="T120" fmla="*/ 270 h 2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0" name="Freeform 115"/>
            <p:cNvSpPr/>
            <p:nvPr/>
          </p:nvSpPr>
          <p:spPr bwMode="auto">
            <a:xfrm>
              <a:off x="4630903" y="3891972"/>
              <a:ext cx="365535" cy="343808"/>
            </a:xfrm>
            <a:custGeom>
              <a:avLst/>
              <a:gdLst>
                <a:gd name="T0" fmla="*/ 2147483647 w 249"/>
                <a:gd name="T1" fmla="*/ 2147483647 h 216"/>
                <a:gd name="T2" fmla="*/ 2147483647 w 249"/>
                <a:gd name="T3" fmla="*/ 2147483647 h 216"/>
                <a:gd name="T4" fmla="*/ 2147483647 w 249"/>
                <a:gd name="T5" fmla="*/ 0 h 216"/>
                <a:gd name="T6" fmla="*/ 2147483647 w 249"/>
                <a:gd name="T7" fmla="*/ 0 h 216"/>
                <a:gd name="T8" fmla="*/ 2147483647 w 249"/>
                <a:gd name="T9" fmla="*/ 2147483647 h 216"/>
                <a:gd name="T10" fmla="*/ 2147483647 w 249"/>
                <a:gd name="T11" fmla="*/ 2147483647 h 216"/>
                <a:gd name="T12" fmla="*/ 2147483647 w 249"/>
                <a:gd name="T13" fmla="*/ 2147483647 h 216"/>
                <a:gd name="T14" fmla="*/ 2147483647 w 249"/>
                <a:gd name="T15" fmla="*/ 2147483647 h 216"/>
                <a:gd name="T16" fmla="*/ 0 w 249"/>
                <a:gd name="T17" fmla="*/ 2147483647 h 216"/>
                <a:gd name="T18" fmla="*/ 2147483647 w 249"/>
                <a:gd name="T19" fmla="*/ 2147483647 h 216"/>
                <a:gd name="T20" fmla="*/ 2147483647 w 249"/>
                <a:gd name="T21" fmla="*/ 2147483647 h 216"/>
                <a:gd name="T22" fmla="*/ 2147483647 w 249"/>
                <a:gd name="T23" fmla="*/ 2147483647 h 216"/>
                <a:gd name="T24" fmla="*/ 2147483647 w 249"/>
                <a:gd name="T25" fmla="*/ 2147483647 h 216"/>
                <a:gd name="T26" fmla="*/ 2147483647 w 249"/>
                <a:gd name="T27" fmla="*/ 2147483647 h 216"/>
                <a:gd name="T28" fmla="*/ 2147483647 w 249"/>
                <a:gd name="T29" fmla="*/ 2147483647 h 216"/>
                <a:gd name="T30" fmla="*/ 2147483647 w 249"/>
                <a:gd name="T31" fmla="*/ 2147483647 h 216"/>
                <a:gd name="T32" fmla="*/ 2147483647 w 249"/>
                <a:gd name="T33" fmla="*/ 2147483647 h 216"/>
                <a:gd name="T34" fmla="*/ 2147483647 w 249"/>
                <a:gd name="T35" fmla="*/ 2147483647 h 216"/>
                <a:gd name="T36" fmla="*/ 2147483647 w 249"/>
                <a:gd name="T37" fmla="*/ 2147483647 h 216"/>
                <a:gd name="T38" fmla="*/ 2147483647 w 249"/>
                <a:gd name="T39" fmla="*/ 2147483647 h 216"/>
                <a:gd name="T40" fmla="*/ 2147483647 w 249"/>
                <a:gd name="T41" fmla="*/ 2147483647 h 216"/>
                <a:gd name="T42" fmla="*/ 2147483647 w 249"/>
                <a:gd name="T43" fmla="*/ 2147483647 h 216"/>
                <a:gd name="T44" fmla="*/ 2147483647 w 249"/>
                <a:gd name="T45" fmla="*/ 2147483647 h 216"/>
                <a:gd name="T46" fmla="*/ 2147483647 w 249"/>
                <a:gd name="T47" fmla="*/ 2147483647 h 216"/>
                <a:gd name="T48" fmla="*/ 2147483647 w 249"/>
                <a:gd name="T49" fmla="*/ 2147483647 h 216"/>
                <a:gd name="T50" fmla="*/ 2147483647 w 249"/>
                <a:gd name="T51" fmla="*/ 2147483647 h 216"/>
                <a:gd name="T52" fmla="*/ 2147483647 w 249"/>
                <a:gd name="T53" fmla="*/ 2147483647 h 216"/>
                <a:gd name="T54" fmla="*/ 2147483647 w 249"/>
                <a:gd name="T55" fmla="*/ 2147483647 h 216"/>
                <a:gd name="T56" fmla="*/ 2147483647 w 249"/>
                <a:gd name="T57" fmla="*/ 2147483647 h 216"/>
                <a:gd name="T58" fmla="*/ 2147483647 w 249"/>
                <a:gd name="T59" fmla="*/ 2147483647 h 216"/>
                <a:gd name="T60" fmla="*/ 2147483647 w 249"/>
                <a:gd name="T61" fmla="*/ 2147483647 h 216"/>
                <a:gd name="T62" fmla="*/ 2147483647 w 249"/>
                <a:gd name="T63" fmla="*/ 2147483647 h 216"/>
                <a:gd name="T64" fmla="*/ 2147483647 w 249"/>
                <a:gd name="T65" fmla="*/ 2147483647 h 216"/>
                <a:gd name="T66" fmla="*/ 2147483647 w 249"/>
                <a:gd name="T67" fmla="*/ 2147483647 h 216"/>
                <a:gd name="T68" fmla="*/ 2147483647 w 249"/>
                <a:gd name="T69" fmla="*/ 2147483647 h 216"/>
                <a:gd name="T70" fmla="*/ 2147483647 w 249"/>
                <a:gd name="T71" fmla="*/ 2147483647 h 216"/>
                <a:gd name="T72" fmla="*/ 2147483647 w 249"/>
                <a:gd name="T73" fmla="*/ 2147483647 h 216"/>
                <a:gd name="T74" fmla="*/ 2147483647 w 249"/>
                <a:gd name="T75" fmla="*/ 2147483647 h 216"/>
                <a:gd name="T76" fmla="*/ 2147483647 w 249"/>
                <a:gd name="T77" fmla="*/ 2147483647 h 216"/>
                <a:gd name="T78" fmla="*/ 2147483647 w 249"/>
                <a:gd name="T79" fmla="*/ 2147483647 h 216"/>
                <a:gd name="T80" fmla="*/ 2147483647 w 249"/>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9"/>
                <a:gd name="T124" fmla="*/ 0 h 216"/>
                <a:gd name="T125" fmla="*/ 249 w 249"/>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1" name="Freeform 116"/>
            <p:cNvSpPr/>
            <p:nvPr/>
          </p:nvSpPr>
          <p:spPr bwMode="auto">
            <a:xfrm>
              <a:off x="4942243" y="3891972"/>
              <a:ext cx="246766" cy="465932"/>
            </a:xfrm>
            <a:custGeom>
              <a:avLst/>
              <a:gdLst>
                <a:gd name="T0" fmla="*/ 2147483647 w 168"/>
                <a:gd name="T1" fmla="*/ 2147483647 h 294"/>
                <a:gd name="T2" fmla="*/ 2147483647 w 168"/>
                <a:gd name="T3" fmla="*/ 2147483647 h 294"/>
                <a:gd name="T4" fmla="*/ 2147483647 w 168"/>
                <a:gd name="T5" fmla="*/ 2147483647 h 294"/>
                <a:gd name="T6" fmla="*/ 2147483647 w 168"/>
                <a:gd name="T7" fmla="*/ 2147483647 h 294"/>
                <a:gd name="T8" fmla="*/ 2147483647 w 168"/>
                <a:gd name="T9" fmla="*/ 2147483647 h 294"/>
                <a:gd name="T10" fmla="*/ 2147483647 w 168"/>
                <a:gd name="T11" fmla="*/ 2147483647 h 294"/>
                <a:gd name="T12" fmla="*/ 2147483647 w 168"/>
                <a:gd name="T13" fmla="*/ 2147483647 h 294"/>
                <a:gd name="T14" fmla="*/ 2147483647 w 168"/>
                <a:gd name="T15" fmla="*/ 2147483647 h 294"/>
                <a:gd name="T16" fmla="*/ 2147483647 w 168"/>
                <a:gd name="T17" fmla="*/ 2147483647 h 294"/>
                <a:gd name="T18" fmla="*/ 2147483647 w 168"/>
                <a:gd name="T19" fmla="*/ 2147483647 h 294"/>
                <a:gd name="T20" fmla="*/ 2147483647 w 168"/>
                <a:gd name="T21" fmla="*/ 2147483647 h 294"/>
                <a:gd name="T22" fmla="*/ 2147483647 w 168"/>
                <a:gd name="T23" fmla="*/ 2147483647 h 294"/>
                <a:gd name="T24" fmla="*/ 2147483647 w 168"/>
                <a:gd name="T25" fmla="*/ 2147483647 h 294"/>
                <a:gd name="T26" fmla="*/ 2147483647 w 168"/>
                <a:gd name="T27" fmla="*/ 2147483647 h 294"/>
                <a:gd name="T28" fmla="*/ 2147483647 w 168"/>
                <a:gd name="T29" fmla="*/ 2147483647 h 294"/>
                <a:gd name="T30" fmla="*/ 2147483647 w 168"/>
                <a:gd name="T31" fmla="*/ 2147483647 h 294"/>
                <a:gd name="T32" fmla="*/ 2147483647 w 168"/>
                <a:gd name="T33" fmla="*/ 2147483647 h 294"/>
                <a:gd name="T34" fmla="*/ 2147483647 w 168"/>
                <a:gd name="T35" fmla="*/ 2147483647 h 294"/>
                <a:gd name="T36" fmla="*/ 2147483647 w 168"/>
                <a:gd name="T37" fmla="*/ 2147483647 h 294"/>
                <a:gd name="T38" fmla="*/ 2147483647 w 168"/>
                <a:gd name="T39" fmla="*/ 2147483647 h 294"/>
                <a:gd name="T40" fmla="*/ 2147483647 w 168"/>
                <a:gd name="T41" fmla="*/ 2147483647 h 294"/>
                <a:gd name="T42" fmla="*/ 2147483647 w 168"/>
                <a:gd name="T43" fmla="*/ 2147483647 h 294"/>
                <a:gd name="T44" fmla="*/ 2147483647 w 168"/>
                <a:gd name="T45" fmla="*/ 2147483647 h 294"/>
                <a:gd name="T46" fmla="*/ 2147483647 w 168"/>
                <a:gd name="T47" fmla="*/ 2147483647 h 294"/>
                <a:gd name="T48" fmla="*/ 2147483647 w 168"/>
                <a:gd name="T49" fmla="*/ 2147483647 h 294"/>
                <a:gd name="T50" fmla="*/ 2147483647 w 168"/>
                <a:gd name="T51" fmla="*/ 2147483647 h 294"/>
                <a:gd name="T52" fmla="*/ 2147483647 w 168"/>
                <a:gd name="T53" fmla="*/ 2147483647 h 294"/>
                <a:gd name="T54" fmla="*/ 2147483647 w 168"/>
                <a:gd name="T55" fmla="*/ 2147483647 h 294"/>
                <a:gd name="T56" fmla="*/ 2147483647 w 168"/>
                <a:gd name="T57" fmla="*/ 2147483647 h 294"/>
                <a:gd name="T58" fmla="*/ 2147483647 w 168"/>
                <a:gd name="T59" fmla="*/ 2147483647 h 294"/>
                <a:gd name="T60" fmla="*/ 2147483647 w 168"/>
                <a:gd name="T61" fmla="*/ 2147483647 h 294"/>
                <a:gd name="T62" fmla="*/ 2147483647 w 168"/>
                <a:gd name="T63" fmla="*/ 2147483647 h 294"/>
                <a:gd name="T64" fmla="*/ 2147483647 w 168"/>
                <a:gd name="T65" fmla="*/ 2147483647 h 294"/>
                <a:gd name="T66" fmla="*/ 2147483647 w 168"/>
                <a:gd name="T67" fmla="*/ 2147483647 h 294"/>
                <a:gd name="T68" fmla="*/ 2147483647 w 168"/>
                <a:gd name="T69" fmla="*/ 2147483647 h 294"/>
                <a:gd name="T70" fmla="*/ 2147483647 w 168"/>
                <a:gd name="T71" fmla="*/ 2147483647 h 294"/>
                <a:gd name="T72" fmla="*/ 2147483647 w 168"/>
                <a:gd name="T73" fmla="*/ 2147483647 h 294"/>
                <a:gd name="T74" fmla="*/ 2147483647 w 168"/>
                <a:gd name="T75" fmla="*/ 2147483647 h 294"/>
                <a:gd name="T76" fmla="*/ 2147483647 w 168"/>
                <a:gd name="T77" fmla="*/ 2147483647 h 294"/>
                <a:gd name="T78" fmla="*/ 2147483647 w 168"/>
                <a:gd name="T79" fmla="*/ 2147483647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294"/>
                <a:gd name="T122" fmla="*/ 168 w 168"/>
                <a:gd name="T123" fmla="*/ 294 h 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2" name="Freeform 117"/>
            <p:cNvSpPr/>
            <p:nvPr/>
          </p:nvSpPr>
          <p:spPr bwMode="auto">
            <a:xfrm>
              <a:off x="5602974" y="4190647"/>
              <a:ext cx="48431" cy="63717"/>
            </a:xfrm>
            <a:custGeom>
              <a:avLst/>
              <a:gdLst>
                <a:gd name="T0" fmla="*/ 2147483647 w 32"/>
                <a:gd name="T1" fmla="*/ 0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2147483647 w 32"/>
                <a:gd name="T23" fmla="*/ 2147483647 h 40"/>
                <a:gd name="T24" fmla="*/ 2147483647 w 32"/>
                <a:gd name="T25" fmla="*/ 2147483647 h 40"/>
                <a:gd name="T26" fmla="*/ 2147483647 w 32"/>
                <a:gd name="T27" fmla="*/ 2147483647 h 40"/>
                <a:gd name="T28" fmla="*/ 2147483647 w 3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3" name="Freeform 118"/>
            <p:cNvSpPr/>
            <p:nvPr/>
          </p:nvSpPr>
          <p:spPr bwMode="auto">
            <a:xfrm>
              <a:off x="5401180" y="4049938"/>
              <a:ext cx="345933" cy="419472"/>
            </a:xfrm>
            <a:custGeom>
              <a:avLst/>
              <a:gdLst>
                <a:gd name="T0" fmla="*/ 2147483647 w 236"/>
                <a:gd name="T1" fmla="*/ 2147483647 h 264"/>
                <a:gd name="T2" fmla="*/ 2147483647 w 236"/>
                <a:gd name="T3" fmla="*/ 2147483647 h 264"/>
                <a:gd name="T4" fmla="*/ 2147483647 w 236"/>
                <a:gd name="T5" fmla="*/ 2147483647 h 264"/>
                <a:gd name="T6" fmla="*/ 2147483647 w 236"/>
                <a:gd name="T7" fmla="*/ 2147483647 h 264"/>
                <a:gd name="T8" fmla="*/ 2147483647 w 236"/>
                <a:gd name="T9" fmla="*/ 2147483647 h 264"/>
                <a:gd name="T10" fmla="*/ 2147483647 w 236"/>
                <a:gd name="T11" fmla="*/ 2147483647 h 264"/>
                <a:gd name="T12" fmla="*/ 2147483647 w 236"/>
                <a:gd name="T13" fmla="*/ 2147483647 h 264"/>
                <a:gd name="T14" fmla="*/ 2147483647 w 236"/>
                <a:gd name="T15" fmla="*/ 2147483647 h 264"/>
                <a:gd name="T16" fmla="*/ 2147483647 w 236"/>
                <a:gd name="T17" fmla="*/ 2147483647 h 264"/>
                <a:gd name="T18" fmla="*/ 2147483647 w 236"/>
                <a:gd name="T19" fmla="*/ 2147483647 h 264"/>
                <a:gd name="T20" fmla="*/ 2147483647 w 236"/>
                <a:gd name="T21" fmla="*/ 2147483647 h 264"/>
                <a:gd name="T22" fmla="*/ 2147483647 w 236"/>
                <a:gd name="T23" fmla="*/ 2147483647 h 264"/>
                <a:gd name="T24" fmla="*/ 2147483647 w 236"/>
                <a:gd name="T25" fmla="*/ 2147483647 h 264"/>
                <a:gd name="T26" fmla="*/ 2147483647 w 236"/>
                <a:gd name="T27" fmla="*/ 2147483647 h 264"/>
                <a:gd name="T28" fmla="*/ 2147483647 w 236"/>
                <a:gd name="T29" fmla="*/ 2147483647 h 264"/>
                <a:gd name="T30" fmla="*/ 2147483647 w 236"/>
                <a:gd name="T31" fmla="*/ 2147483647 h 264"/>
                <a:gd name="T32" fmla="*/ 2147483647 w 236"/>
                <a:gd name="T33" fmla="*/ 2147483647 h 264"/>
                <a:gd name="T34" fmla="*/ 2147483647 w 236"/>
                <a:gd name="T35" fmla="*/ 2147483647 h 264"/>
                <a:gd name="T36" fmla="*/ 2147483647 w 236"/>
                <a:gd name="T37" fmla="*/ 2147483647 h 264"/>
                <a:gd name="T38" fmla="*/ 2147483647 w 236"/>
                <a:gd name="T39" fmla="*/ 2147483647 h 264"/>
                <a:gd name="T40" fmla="*/ 2147483647 w 236"/>
                <a:gd name="T41" fmla="*/ 2147483647 h 264"/>
                <a:gd name="T42" fmla="*/ 2147483647 w 236"/>
                <a:gd name="T43" fmla="*/ 2147483647 h 264"/>
                <a:gd name="T44" fmla="*/ 2147483647 w 236"/>
                <a:gd name="T45" fmla="*/ 2147483647 h 264"/>
                <a:gd name="T46" fmla="*/ 2147483647 w 236"/>
                <a:gd name="T47" fmla="*/ 2147483647 h 264"/>
                <a:gd name="T48" fmla="*/ 2147483647 w 236"/>
                <a:gd name="T49" fmla="*/ 2147483647 h 264"/>
                <a:gd name="T50" fmla="*/ 2147483647 w 236"/>
                <a:gd name="T51" fmla="*/ 2147483647 h 264"/>
                <a:gd name="T52" fmla="*/ 2147483647 w 236"/>
                <a:gd name="T53" fmla="*/ 2147483647 h 264"/>
                <a:gd name="T54" fmla="*/ 2147483647 w 236"/>
                <a:gd name="T55" fmla="*/ 2147483647 h 264"/>
                <a:gd name="T56" fmla="*/ 2147483647 w 236"/>
                <a:gd name="T57" fmla="*/ 2147483647 h 264"/>
                <a:gd name="T58" fmla="*/ 2147483647 w 236"/>
                <a:gd name="T59" fmla="*/ 2147483647 h 264"/>
                <a:gd name="T60" fmla="*/ 0 w 236"/>
                <a:gd name="T61" fmla="*/ 2147483647 h 264"/>
                <a:gd name="T62" fmla="*/ 2147483647 w 236"/>
                <a:gd name="T63" fmla="*/ 2147483647 h 264"/>
                <a:gd name="T64" fmla="*/ 2147483647 w 236"/>
                <a:gd name="T65" fmla="*/ 2147483647 h 264"/>
                <a:gd name="T66" fmla="*/ 2147483647 w 236"/>
                <a:gd name="T67" fmla="*/ 2147483647 h 264"/>
                <a:gd name="T68" fmla="*/ 2147483647 w 236"/>
                <a:gd name="T69" fmla="*/ 2147483647 h 264"/>
                <a:gd name="T70" fmla="*/ 2147483647 w 236"/>
                <a:gd name="T71" fmla="*/ 2147483647 h 264"/>
                <a:gd name="T72" fmla="*/ 2147483647 w 236"/>
                <a:gd name="T73" fmla="*/ 2147483647 h 264"/>
                <a:gd name="T74" fmla="*/ 2147483647 w 236"/>
                <a:gd name="T75" fmla="*/ 2147483647 h 264"/>
                <a:gd name="T76" fmla="*/ 2147483647 w 236"/>
                <a:gd name="T77" fmla="*/ 2147483647 h 264"/>
                <a:gd name="T78" fmla="*/ 2147483647 w 236"/>
                <a:gd name="T79" fmla="*/ 2147483647 h 264"/>
                <a:gd name="T80" fmla="*/ 2147483647 w 236"/>
                <a:gd name="T81" fmla="*/ 2147483647 h 264"/>
                <a:gd name="T82" fmla="*/ 2147483647 w 236"/>
                <a:gd name="T83" fmla="*/ 2147483647 h 264"/>
                <a:gd name="T84" fmla="*/ 2147483647 w 236"/>
                <a:gd name="T85" fmla="*/ 2147483647 h 264"/>
                <a:gd name="T86" fmla="*/ 2147483647 w 236"/>
                <a:gd name="T87" fmla="*/ 2147483647 h 264"/>
                <a:gd name="T88" fmla="*/ 2147483647 w 236"/>
                <a:gd name="T89" fmla="*/ 2147483647 h 264"/>
                <a:gd name="T90" fmla="*/ 2147483647 w 236"/>
                <a:gd name="T91" fmla="*/ 2147483647 h 264"/>
                <a:gd name="T92" fmla="*/ 2147483647 w 236"/>
                <a:gd name="T93" fmla="*/ 2147483647 h 264"/>
                <a:gd name="T94" fmla="*/ 2147483647 w 236"/>
                <a:gd name="T95" fmla="*/ 2147483647 h 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
                <a:gd name="T145" fmla="*/ 0 h 264"/>
                <a:gd name="T146" fmla="*/ 236 w 236"/>
                <a:gd name="T147" fmla="*/ 264 h 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4" name="Freeform 119"/>
            <p:cNvSpPr/>
            <p:nvPr/>
          </p:nvSpPr>
          <p:spPr bwMode="auto">
            <a:xfrm>
              <a:off x="4968765" y="4254364"/>
              <a:ext cx="303268" cy="237612"/>
            </a:xfrm>
            <a:custGeom>
              <a:avLst/>
              <a:gdLst>
                <a:gd name="T0" fmla="*/ 2147483647 w 206"/>
                <a:gd name="T1" fmla="*/ 2147483647 h 152"/>
                <a:gd name="T2" fmla="*/ 2147483647 w 206"/>
                <a:gd name="T3" fmla="*/ 2147483647 h 152"/>
                <a:gd name="T4" fmla="*/ 2147483647 w 206"/>
                <a:gd name="T5" fmla="*/ 2147483647 h 152"/>
                <a:gd name="T6" fmla="*/ 2147483647 w 206"/>
                <a:gd name="T7" fmla="*/ 2147483647 h 152"/>
                <a:gd name="T8" fmla="*/ 2147483647 w 206"/>
                <a:gd name="T9" fmla="*/ 2147483647 h 152"/>
                <a:gd name="T10" fmla="*/ 2147483647 w 206"/>
                <a:gd name="T11" fmla="*/ 2147483647 h 152"/>
                <a:gd name="T12" fmla="*/ 2147483647 w 206"/>
                <a:gd name="T13" fmla="*/ 2147483647 h 152"/>
                <a:gd name="T14" fmla="*/ 2147483647 w 206"/>
                <a:gd name="T15" fmla="*/ 2147483647 h 152"/>
                <a:gd name="T16" fmla="*/ 2147483647 w 206"/>
                <a:gd name="T17" fmla="*/ 2147483647 h 152"/>
                <a:gd name="T18" fmla="*/ 2147483647 w 206"/>
                <a:gd name="T19" fmla="*/ 2147483647 h 152"/>
                <a:gd name="T20" fmla="*/ 2147483647 w 206"/>
                <a:gd name="T21" fmla="*/ 0 h 152"/>
                <a:gd name="T22" fmla="*/ 2147483647 w 206"/>
                <a:gd name="T23" fmla="*/ 0 h 152"/>
                <a:gd name="T24" fmla="*/ 2147483647 w 206"/>
                <a:gd name="T25" fmla="*/ 0 h 152"/>
                <a:gd name="T26" fmla="*/ 2147483647 w 206"/>
                <a:gd name="T27" fmla="*/ 2147483647 h 152"/>
                <a:gd name="T28" fmla="*/ 2147483647 w 206"/>
                <a:gd name="T29" fmla="*/ 2147483647 h 152"/>
                <a:gd name="T30" fmla="*/ 2147483647 w 206"/>
                <a:gd name="T31" fmla="*/ 2147483647 h 152"/>
                <a:gd name="T32" fmla="*/ 2147483647 w 206"/>
                <a:gd name="T33" fmla="*/ 2147483647 h 152"/>
                <a:gd name="T34" fmla="*/ 2147483647 w 206"/>
                <a:gd name="T35" fmla="*/ 2147483647 h 152"/>
                <a:gd name="T36" fmla="*/ 2147483647 w 206"/>
                <a:gd name="T37" fmla="*/ 2147483647 h 152"/>
                <a:gd name="T38" fmla="*/ 2147483647 w 206"/>
                <a:gd name="T39" fmla="*/ 2147483647 h 152"/>
                <a:gd name="T40" fmla="*/ 2147483647 w 206"/>
                <a:gd name="T41" fmla="*/ 2147483647 h 152"/>
                <a:gd name="T42" fmla="*/ 2147483647 w 206"/>
                <a:gd name="T43" fmla="*/ 2147483647 h 152"/>
                <a:gd name="T44" fmla="*/ 2147483647 w 206"/>
                <a:gd name="T45" fmla="*/ 2147483647 h 152"/>
                <a:gd name="T46" fmla="*/ 2147483647 w 206"/>
                <a:gd name="T47" fmla="*/ 2147483647 h 152"/>
                <a:gd name="T48" fmla="*/ 0 w 206"/>
                <a:gd name="T49" fmla="*/ 2147483647 h 152"/>
                <a:gd name="T50" fmla="*/ 2147483647 w 206"/>
                <a:gd name="T51" fmla="*/ 2147483647 h 152"/>
                <a:gd name="T52" fmla="*/ 2147483647 w 206"/>
                <a:gd name="T53" fmla="*/ 2147483647 h 152"/>
                <a:gd name="T54" fmla="*/ 2147483647 w 206"/>
                <a:gd name="T55" fmla="*/ 2147483647 h 152"/>
                <a:gd name="T56" fmla="*/ 2147483647 w 206"/>
                <a:gd name="T57" fmla="*/ 2147483647 h 152"/>
                <a:gd name="T58" fmla="*/ 2147483647 w 206"/>
                <a:gd name="T59" fmla="*/ 2147483647 h 152"/>
                <a:gd name="T60" fmla="*/ 2147483647 w 206"/>
                <a:gd name="T61" fmla="*/ 2147483647 h 152"/>
                <a:gd name="T62" fmla="*/ 2147483647 w 206"/>
                <a:gd name="T63" fmla="*/ 2147483647 h 152"/>
                <a:gd name="T64" fmla="*/ 2147483647 w 206"/>
                <a:gd name="T65" fmla="*/ 2147483647 h 152"/>
                <a:gd name="T66" fmla="*/ 2147483647 w 206"/>
                <a:gd name="T67" fmla="*/ 2147483647 h 152"/>
                <a:gd name="T68" fmla="*/ 2147483647 w 206"/>
                <a:gd name="T69" fmla="*/ 2147483647 h 152"/>
                <a:gd name="T70" fmla="*/ 2147483647 w 206"/>
                <a:gd name="T71" fmla="*/ 2147483647 h 152"/>
                <a:gd name="T72" fmla="*/ 2147483647 w 206"/>
                <a:gd name="T73" fmla="*/ 2147483647 h 152"/>
                <a:gd name="T74" fmla="*/ 2147483647 w 206"/>
                <a:gd name="T75" fmla="*/ 2147483647 h 152"/>
                <a:gd name="T76" fmla="*/ 2147483647 w 206"/>
                <a:gd name="T77" fmla="*/ 2147483647 h 152"/>
                <a:gd name="T78" fmla="*/ 2147483647 w 206"/>
                <a:gd name="T79" fmla="*/ 2147483647 h 152"/>
                <a:gd name="T80" fmla="*/ 2147483647 w 206"/>
                <a:gd name="T81" fmla="*/ 2147483647 h 152"/>
                <a:gd name="T82" fmla="*/ 2147483647 w 206"/>
                <a:gd name="T83" fmla="*/ 2147483647 h 152"/>
                <a:gd name="T84" fmla="*/ 2147483647 w 206"/>
                <a:gd name="T85" fmla="*/ 2147483647 h 152"/>
                <a:gd name="T86" fmla="*/ 2147483647 w 206"/>
                <a:gd name="T87" fmla="*/ 2147483647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52"/>
                <a:gd name="T134" fmla="*/ 206 w 206"/>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5" name="Freeform 120"/>
            <p:cNvSpPr/>
            <p:nvPr/>
          </p:nvSpPr>
          <p:spPr bwMode="auto">
            <a:xfrm>
              <a:off x="5427702" y="4440207"/>
              <a:ext cx="184497" cy="266815"/>
            </a:xfrm>
            <a:custGeom>
              <a:avLst/>
              <a:gdLst>
                <a:gd name="T0" fmla="*/ 2147483647 w 126"/>
                <a:gd name="T1" fmla="*/ 2147483647 h 168"/>
                <a:gd name="T2" fmla="*/ 2147483647 w 126"/>
                <a:gd name="T3" fmla="*/ 2147483647 h 168"/>
                <a:gd name="T4" fmla="*/ 2147483647 w 126"/>
                <a:gd name="T5" fmla="*/ 2147483647 h 168"/>
                <a:gd name="T6" fmla="*/ 2147483647 w 126"/>
                <a:gd name="T7" fmla="*/ 2147483647 h 168"/>
                <a:gd name="T8" fmla="*/ 2147483647 w 126"/>
                <a:gd name="T9" fmla="*/ 2147483647 h 168"/>
                <a:gd name="T10" fmla="*/ 2147483647 w 126"/>
                <a:gd name="T11" fmla="*/ 2147483647 h 168"/>
                <a:gd name="T12" fmla="*/ 2147483647 w 126"/>
                <a:gd name="T13" fmla="*/ 2147483647 h 168"/>
                <a:gd name="T14" fmla="*/ 2147483647 w 126"/>
                <a:gd name="T15" fmla="*/ 2147483647 h 168"/>
                <a:gd name="T16" fmla="*/ 2147483647 w 126"/>
                <a:gd name="T17" fmla="*/ 2147483647 h 168"/>
                <a:gd name="T18" fmla="*/ 2147483647 w 126"/>
                <a:gd name="T19" fmla="*/ 2147483647 h 168"/>
                <a:gd name="T20" fmla="*/ 2147483647 w 126"/>
                <a:gd name="T21" fmla="*/ 2147483647 h 168"/>
                <a:gd name="T22" fmla="*/ 2147483647 w 126"/>
                <a:gd name="T23" fmla="*/ 2147483647 h 168"/>
                <a:gd name="T24" fmla="*/ 2147483647 w 126"/>
                <a:gd name="T25" fmla="*/ 2147483647 h 168"/>
                <a:gd name="T26" fmla="*/ 2147483647 w 126"/>
                <a:gd name="T27" fmla="*/ 2147483647 h 168"/>
                <a:gd name="T28" fmla="*/ 2147483647 w 126"/>
                <a:gd name="T29" fmla="*/ 2147483647 h 168"/>
                <a:gd name="T30" fmla="*/ 2147483647 w 126"/>
                <a:gd name="T31" fmla="*/ 2147483647 h 168"/>
                <a:gd name="T32" fmla="*/ 2147483647 w 126"/>
                <a:gd name="T33" fmla="*/ 0 h 168"/>
                <a:gd name="T34" fmla="*/ 2147483647 w 126"/>
                <a:gd name="T35" fmla="*/ 0 h 168"/>
                <a:gd name="T36" fmla="*/ 0 w 126"/>
                <a:gd name="T37" fmla="*/ 2147483647 h 168"/>
                <a:gd name="T38" fmla="*/ 2147483647 w 126"/>
                <a:gd name="T39" fmla="*/ 2147483647 h 168"/>
                <a:gd name="T40" fmla="*/ 2147483647 w 126"/>
                <a:gd name="T41" fmla="*/ 2147483647 h 168"/>
                <a:gd name="T42" fmla="*/ 2147483647 w 126"/>
                <a:gd name="T43" fmla="*/ 2147483647 h 168"/>
                <a:gd name="T44" fmla="*/ 2147483647 w 126"/>
                <a:gd name="T45" fmla="*/ 2147483647 h 168"/>
                <a:gd name="T46" fmla="*/ 2147483647 w 126"/>
                <a:gd name="T47" fmla="*/ 2147483647 h 168"/>
                <a:gd name="T48" fmla="*/ 2147483647 w 126"/>
                <a:gd name="T49" fmla="*/ 2147483647 h 168"/>
                <a:gd name="T50" fmla="*/ 2147483647 w 126"/>
                <a:gd name="T51" fmla="*/ 2147483647 h 168"/>
                <a:gd name="T52" fmla="*/ 0 w 126"/>
                <a:gd name="T53" fmla="*/ 2147483647 h 168"/>
                <a:gd name="T54" fmla="*/ 0 w 126"/>
                <a:gd name="T55" fmla="*/ 2147483647 h 168"/>
                <a:gd name="T56" fmla="*/ 2147483647 w 126"/>
                <a:gd name="T57" fmla="*/ 2147483647 h 168"/>
                <a:gd name="T58" fmla="*/ 2147483647 w 126"/>
                <a:gd name="T59" fmla="*/ 2147483647 h 168"/>
                <a:gd name="T60" fmla="*/ 2147483647 w 126"/>
                <a:gd name="T61" fmla="*/ 2147483647 h 168"/>
                <a:gd name="T62" fmla="*/ 2147483647 w 126"/>
                <a:gd name="T63" fmla="*/ 2147483647 h 168"/>
                <a:gd name="T64" fmla="*/ 2147483647 w 126"/>
                <a:gd name="T65" fmla="*/ 2147483647 h 168"/>
                <a:gd name="T66" fmla="*/ 2147483647 w 126"/>
                <a:gd name="T67" fmla="*/ 2147483647 h 168"/>
                <a:gd name="T68" fmla="*/ 2147483647 w 126"/>
                <a:gd name="T69" fmla="*/ 2147483647 h 168"/>
                <a:gd name="T70" fmla="*/ 2147483647 w 126"/>
                <a:gd name="T71" fmla="*/ 2147483647 h 168"/>
                <a:gd name="T72" fmla="*/ 2147483647 w 126"/>
                <a:gd name="T73" fmla="*/ 2147483647 h 168"/>
                <a:gd name="T74" fmla="*/ 2147483647 w 126"/>
                <a:gd name="T75" fmla="*/ 2147483647 h 168"/>
                <a:gd name="T76" fmla="*/ 2147483647 w 126"/>
                <a:gd name="T77" fmla="*/ 2147483647 h 168"/>
                <a:gd name="T78" fmla="*/ 2147483647 w 126"/>
                <a:gd name="T79" fmla="*/ 2147483647 h 168"/>
                <a:gd name="T80" fmla="*/ 2147483647 w 126"/>
                <a:gd name="T81" fmla="*/ 2147483647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8"/>
                <a:gd name="T125" fmla="*/ 126 w 126"/>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6" name="Freeform 121"/>
            <p:cNvSpPr/>
            <p:nvPr/>
          </p:nvSpPr>
          <p:spPr bwMode="auto">
            <a:xfrm>
              <a:off x="5322769" y="4440207"/>
              <a:ext cx="127995" cy="169912"/>
            </a:xfrm>
            <a:custGeom>
              <a:avLst/>
              <a:gdLst>
                <a:gd name="T0" fmla="*/ 2147483647 w 88"/>
                <a:gd name="T1" fmla="*/ 0 h 108"/>
                <a:gd name="T2" fmla="*/ 2147483647 w 88"/>
                <a:gd name="T3" fmla="*/ 2147483647 h 108"/>
                <a:gd name="T4" fmla="*/ 2147483647 w 88"/>
                <a:gd name="T5" fmla="*/ 2147483647 h 108"/>
                <a:gd name="T6" fmla="*/ 2147483647 w 88"/>
                <a:gd name="T7" fmla="*/ 2147483647 h 108"/>
                <a:gd name="T8" fmla="*/ 2147483647 w 88"/>
                <a:gd name="T9" fmla="*/ 2147483647 h 108"/>
                <a:gd name="T10" fmla="*/ 2147483647 w 88"/>
                <a:gd name="T11" fmla="*/ 2147483647 h 108"/>
                <a:gd name="T12" fmla="*/ 2147483647 w 88"/>
                <a:gd name="T13" fmla="*/ 2147483647 h 108"/>
                <a:gd name="T14" fmla="*/ 2147483647 w 88"/>
                <a:gd name="T15" fmla="*/ 2147483647 h 108"/>
                <a:gd name="T16" fmla="*/ 2147483647 w 88"/>
                <a:gd name="T17" fmla="*/ 2147483647 h 108"/>
                <a:gd name="T18" fmla="*/ 2147483647 w 88"/>
                <a:gd name="T19" fmla="*/ 2147483647 h 108"/>
                <a:gd name="T20" fmla="*/ 2147483647 w 88"/>
                <a:gd name="T21" fmla="*/ 2147483647 h 108"/>
                <a:gd name="T22" fmla="*/ 2147483647 w 88"/>
                <a:gd name="T23" fmla="*/ 2147483647 h 108"/>
                <a:gd name="T24" fmla="*/ 2147483647 w 88"/>
                <a:gd name="T25" fmla="*/ 2147483647 h 108"/>
                <a:gd name="T26" fmla="*/ 2147483647 w 88"/>
                <a:gd name="T27" fmla="*/ 2147483647 h 108"/>
                <a:gd name="T28" fmla="*/ 0 w 88"/>
                <a:gd name="T29" fmla="*/ 2147483647 h 108"/>
                <a:gd name="T30" fmla="*/ 0 w 88"/>
                <a:gd name="T31" fmla="*/ 2147483647 h 108"/>
                <a:gd name="T32" fmla="*/ 2147483647 w 88"/>
                <a:gd name="T33" fmla="*/ 2147483647 h 108"/>
                <a:gd name="T34" fmla="*/ 2147483647 w 88"/>
                <a:gd name="T35" fmla="*/ 2147483647 h 108"/>
                <a:gd name="T36" fmla="*/ 2147483647 w 88"/>
                <a:gd name="T37" fmla="*/ 2147483647 h 108"/>
                <a:gd name="T38" fmla="*/ 2147483647 w 88"/>
                <a:gd name="T39" fmla="*/ 2147483647 h 108"/>
                <a:gd name="T40" fmla="*/ 2147483647 w 88"/>
                <a:gd name="T41" fmla="*/ 2147483647 h 108"/>
                <a:gd name="T42" fmla="*/ 2147483647 w 88"/>
                <a:gd name="T43" fmla="*/ 2147483647 h 108"/>
                <a:gd name="T44" fmla="*/ 2147483647 w 88"/>
                <a:gd name="T45" fmla="*/ 2147483647 h 108"/>
                <a:gd name="T46" fmla="*/ 2147483647 w 88"/>
                <a:gd name="T47" fmla="*/ 2147483647 h 108"/>
                <a:gd name="T48" fmla="*/ 2147483647 w 88"/>
                <a:gd name="T49" fmla="*/ 2147483647 h 108"/>
                <a:gd name="T50" fmla="*/ 2147483647 w 88"/>
                <a:gd name="T51" fmla="*/ 2147483647 h 108"/>
                <a:gd name="T52" fmla="*/ 2147483647 w 88"/>
                <a:gd name="T53" fmla="*/ 2147483647 h 108"/>
                <a:gd name="T54" fmla="*/ 2147483647 w 88"/>
                <a:gd name="T55" fmla="*/ 2147483647 h 108"/>
                <a:gd name="T56" fmla="*/ 2147483647 w 88"/>
                <a:gd name="T57" fmla="*/ 2147483647 h 108"/>
                <a:gd name="T58" fmla="*/ 2147483647 w 88"/>
                <a:gd name="T59" fmla="*/ 0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08"/>
                <a:gd name="T92" fmla="*/ 88 w 88"/>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7" name="Freeform 122"/>
            <p:cNvSpPr/>
            <p:nvPr/>
          </p:nvSpPr>
          <p:spPr bwMode="auto">
            <a:xfrm>
              <a:off x="5319309" y="4594190"/>
              <a:ext cx="267521" cy="318586"/>
            </a:xfrm>
            <a:custGeom>
              <a:avLst/>
              <a:gdLst>
                <a:gd name="T0" fmla="*/ 2147483647 w 182"/>
                <a:gd name="T1" fmla="*/ 2147483647 h 200"/>
                <a:gd name="T2" fmla="*/ 2147483647 w 182"/>
                <a:gd name="T3" fmla="*/ 2147483647 h 200"/>
                <a:gd name="T4" fmla="*/ 2147483647 w 182"/>
                <a:gd name="T5" fmla="*/ 2147483647 h 200"/>
                <a:gd name="T6" fmla="*/ 2147483647 w 182"/>
                <a:gd name="T7" fmla="*/ 2147483647 h 200"/>
                <a:gd name="T8" fmla="*/ 2147483647 w 182"/>
                <a:gd name="T9" fmla="*/ 2147483647 h 200"/>
                <a:gd name="T10" fmla="*/ 2147483647 w 182"/>
                <a:gd name="T11" fmla="*/ 2147483647 h 200"/>
                <a:gd name="T12" fmla="*/ 2147483647 w 182"/>
                <a:gd name="T13" fmla="*/ 2147483647 h 200"/>
                <a:gd name="T14" fmla="*/ 2147483647 w 182"/>
                <a:gd name="T15" fmla="*/ 2147483647 h 200"/>
                <a:gd name="T16" fmla="*/ 2147483647 w 182"/>
                <a:gd name="T17" fmla="*/ 2147483647 h 200"/>
                <a:gd name="T18" fmla="*/ 2147483647 w 182"/>
                <a:gd name="T19" fmla="*/ 2147483647 h 200"/>
                <a:gd name="T20" fmla="*/ 2147483647 w 182"/>
                <a:gd name="T21" fmla="*/ 2147483647 h 200"/>
                <a:gd name="T22" fmla="*/ 2147483647 w 182"/>
                <a:gd name="T23" fmla="*/ 2147483647 h 200"/>
                <a:gd name="T24" fmla="*/ 2147483647 w 182"/>
                <a:gd name="T25" fmla="*/ 2147483647 h 200"/>
                <a:gd name="T26" fmla="*/ 2147483647 w 182"/>
                <a:gd name="T27" fmla="*/ 2147483647 h 200"/>
                <a:gd name="T28" fmla="*/ 2147483647 w 182"/>
                <a:gd name="T29" fmla="*/ 2147483647 h 200"/>
                <a:gd name="T30" fmla="*/ 2147483647 w 182"/>
                <a:gd name="T31" fmla="*/ 2147483647 h 200"/>
                <a:gd name="T32" fmla="*/ 2147483647 w 182"/>
                <a:gd name="T33" fmla="*/ 2147483647 h 200"/>
                <a:gd name="T34" fmla="*/ 2147483647 w 182"/>
                <a:gd name="T35" fmla="*/ 2147483647 h 200"/>
                <a:gd name="T36" fmla="*/ 2147483647 w 182"/>
                <a:gd name="T37" fmla="*/ 2147483647 h 200"/>
                <a:gd name="T38" fmla="*/ 2147483647 w 182"/>
                <a:gd name="T39" fmla="*/ 2147483647 h 200"/>
                <a:gd name="T40" fmla="*/ 2147483647 w 182"/>
                <a:gd name="T41" fmla="*/ 2147483647 h 200"/>
                <a:gd name="T42" fmla="*/ 2147483647 w 182"/>
                <a:gd name="T43" fmla="*/ 2147483647 h 200"/>
                <a:gd name="T44" fmla="*/ 2147483647 w 182"/>
                <a:gd name="T45" fmla="*/ 2147483647 h 200"/>
                <a:gd name="T46" fmla="*/ 2147483647 w 182"/>
                <a:gd name="T47" fmla="*/ 2147483647 h 200"/>
                <a:gd name="T48" fmla="*/ 2147483647 w 182"/>
                <a:gd name="T49" fmla="*/ 2147483647 h 200"/>
                <a:gd name="T50" fmla="*/ 2147483647 w 182"/>
                <a:gd name="T51" fmla="*/ 2147483647 h 200"/>
                <a:gd name="T52" fmla="*/ 2147483647 w 182"/>
                <a:gd name="T53" fmla="*/ 2147483647 h 200"/>
                <a:gd name="T54" fmla="*/ 0 w 182"/>
                <a:gd name="T55" fmla="*/ 2147483647 h 200"/>
                <a:gd name="T56" fmla="*/ 0 w 182"/>
                <a:gd name="T57" fmla="*/ 2147483647 h 200"/>
                <a:gd name="T58" fmla="*/ 0 w 182"/>
                <a:gd name="T59" fmla="*/ 2147483647 h 200"/>
                <a:gd name="T60" fmla="*/ 0 w 182"/>
                <a:gd name="T61" fmla="*/ 2147483647 h 200"/>
                <a:gd name="T62" fmla="*/ 2147483647 w 182"/>
                <a:gd name="T63" fmla="*/ 2147483647 h 200"/>
                <a:gd name="T64" fmla="*/ 2147483647 w 182"/>
                <a:gd name="T65" fmla="*/ 2147483647 h 200"/>
                <a:gd name="T66" fmla="*/ 2147483647 w 182"/>
                <a:gd name="T67" fmla="*/ 2147483647 h 200"/>
                <a:gd name="T68" fmla="*/ 2147483647 w 182"/>
                <a:gd name="T69" fmla="*/ 2147483647 h 200"/>
                <a:gd name="T70" fmla="*/ 2147483647 w 182"/>
                <a:gd name="T71" fmla="*/ 2147483647 h 200"/>
                <a:gd name="T72" fmla="*/ 2147483647 w 182"/>
                <a:gd name="T73" fmla="*/ 2147483647 h 200"/>
                <a:gd name="T74" fmla="*/ 2147483647 w 182"/>
                <a:gd name="T75" fmla="*/ 2147483647 h 200"/>
                <a:gd name="T76" fmla="*/ 2147483647 w 182"/>
                <a:gd name="T77" fmla="*/ 2147483647 h 200"/>
                <a:gd name="T78" fmla="*/ 2147483647 w 182"/>
                <a:gd name="T79" fmla="*/ 2147483647 h 200"/>
                <a:gd name="T80" fmla="*/ 2147483647 w 182"/>
                <a:gd name="T81" fmla="*/ 0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200"/>
                <a:gd name="T125" fmla="*/ 182 w 182"/>
                <a:gd name="T126" fmla="*/ 200 h 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8" name="Freeform 123"/>
            <p:cNvSpPr/>
            <p:nvPr/>
          </p:nvSpPr>
          <p:spPr bwMode="auto">
            <a:xfrm>
              <a:off x="5311237" y="4594190"/>
              <a:ext cx="42665" cy="5442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0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0 w 30"/>
                <a:gd name="T27" fmla="*/ 2147483647 h 34"/>
                <a:gd name="T28" fmla="*/ 0 w 30"/>
                <a:gd name="T29" fmla="*/ 2147483647 h 34"/>
                <a:gd name="T30" fmla="*/ 0 w 30"/>
                <a:gd name="T31" fmla="*/ 2147483647 h 34"/>
                <a:gd name="T32" fmla="*/ 0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4"/>
                <a:gd name="T71" fmla="*/ 30 w 30"/>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9" name="Freeform 124"/>
            <p:cNvSpPr/>
            <p:nvPr/>
          </p:nvSpPr>
          <p:spPr bwMode="auto">
            <a:xfrm>
              <a:off x="5311237" y="4637995"/>
              <a:ext cx="40359" cy="65044"/>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2147483647 w 28"/>
                <a:gd name="T37" fmla="*/ 2147483647 h 42"/>
                <a:gd name="T38" fmla="*/ 2147483647 w 28"/>
                <a:gd name="T39" fmla="*/ 0 h 42"/>
                <a:gd name="T40" fmla="*/ 2147483647 w 28"/>
                <a:gd name="T41" fmla="*/ 0 h 42"/>
                <a:gd name="T42" fmla="*/ 2147483647 w 28"/>
                <a:gd name="T43" fmla="*/ 2147483647 h 42"/>
                <a:gd name="T44" fmla="*/ 2147483647 w 28"/>
                <a:gd name="T45" fmla="*/ 2147483647 h 42"/>
                <a:gd name="T46" fmla="*/ 2147483647 w 28"/>
                <a:gd name="T47" fmla="*/ 2147483647 h 42"/>
                <a:gd name="T48" fmla="*/ 0 w 28"/>
                <a:gd name="T49" fmla="*/ 2147483647 h 42"/>
                <a:gd name="T50" fmla="*/ 0 w 28"/>
                <a:gd name="T51" fmla="*/ 2147483647 h 42"/>
                <a:gd name="T52" fmla="*/ 0 w 28"/>
                <a:gd name="T53" fmla="*/ 2147483647 h 42"/>
                <a:gd name="T54" fmla="*/ 0 w 28"/>
                <a:gd name="T55" fmla="*/ 2147483647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42"/>
                <a:gd name="T86" fmla="*/ 28 w 28"/>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0" name="Freeform 125"/>
            <p:cNvSpPr/>
            <p:nvPr/>
          </p:nvSpPr>
          <p:spPr bwMode="auto">
            <a:xfrm>
              <a:off x="4922641" y="4414984"/>
              <a:ext cx="434722" cy="545579"/>
            </a:xfrm>
            <a:custGeom>
              <a:avLst/>
              <a:gdLst>
                <a:gd name="T0" fmla="*/ 2147483647 w 298"/>
                <a:gd name="T1" fmla="*/ 2147483647 h 346"/>
                <a:gd name="T2" fmla="*/ 2147483647 w 298"/>
                <a:gd name="T3" fmla="*/ 2147483647 h 346"/>
                <a:gd name="T4" fmla="*/ 2147483647 w 298"/>
                <a:gd name="T5" fmla="*/ 2147483647 h 346"/>
                <a:gd name="T6" fmla="*/ 2147483647 w 298"/>
                <a:gd name="T7" fmla="*/ 2147483647 h 346"/>
                <a:gd name="T8" fmla="*/ 2147483647 w 298"/>
                <a:gd name="T9" fmla="*/ 2147483647 h 346"/>
                <a:gd name="T10" fmla="*/ 2147483647 w 298"/>
                <a:gd name="T11" fmla="*/ 2147483647 h 346"/>
                <a:gd name="T12" fmla="*/ 2147483647 w 298"/>
                <a:gd name="T13" fmla="*/ 2147483647 h 346"/>
                <a:gd name="T14" fmla="*/ 2147483647 w 298"/>
                <a:gd name="T15" fmla="*/ 2147483647 h 346"/>
                <a:gd name="T16" fmla="*/ 2147483647 w 298"/>
                <a:gd name="T17" fmla="*/ 2147483647 h 346"/>
                <a:gd name="T18" fmla="*/ 2147483647 w 298"/>
                <a:gd name="T19" fmla="*/ 2147483647 h 346"/>
                <a:gd name="T20" fmla="*/ 2147483647 w 298"/>
                <a:gd name="T21" fmla="*/ 2147483647 h 346"/>
                <a:gd name="T22" fmla="*/ 2147483647 w 298"/>
                <a:gd name="T23" fmla="*/ 2147483647 h 346"/>
                <a:gd name="T24" fmla="*/ 2147483647 w 298"/>
                <a:gd name="T25" fmla="*/ 2147483647 h 346"/>
                <a:gd name="T26" fmla="*/ 2147483647 w 298"/>
                <a:gd name="T27" fmla="*/ 2147483647 h 346"/>
                <a:gd name="T28" fmla="*/ 2147483647 w 298"/>
                <a:gd name="T29" fmla="*/ 2147483647 h 346"/>
                <a:gd name="T30" fmla="*/ 2147483647 w 298"/>
                <a:gd name="T31" fmla="*/ 2147483647 h 346"/>
                <a:gd name="T32" fmla="*/ 2147483647 w 298"/>
                <a:gd name="T33" fmla="*/ 2147483647 h 346"/>
                <a:gd name="T34" fmla="*/ 2147483647 w 298"/>
                <a:gd name="T35" fmla="*/ 2147483647 h 346"/>
                <a:gd name="T36" fmla="*/ 2147483647 w 298"/>
                <a:gd name="T37" fmla="*/ 2147483647 h 346"/>
                <a:gd name="T38" fmla="*/ 2147483647 w 298"/>
                <a:gd name="T39" fmla="*/ 2147483647 h 346"/>
                <a:gd name="T40" fmla="*/ 0 w 298"/>
                <a:gd name="T41" fmla="*/ 2147483647 h 346"/>
                <a:gd name="T42" fmla="*/ 2147483647 w 298"/>
                <a:gd name="T43" fmla="*/ 2147483647 h 346"/>
                <a:gd name="T44" fmla="*/ 2147483647 w 298"/>
                <a:gd name="T45" fmla="*/ 2147483647 h 346"/>
                <a:gd name="T46" fmla="*/ 2147483647 w 298"/>
                <a:gd name="T47" fmla="*/ 2147483647 h 346"/>
                <a:gd name="T48" fmla="*/ 2147483647 w 298"/>
                <a:gd name="T49" fmla="*/ 2147483647 h 346"/>
                <a:gd name="T50" fmla="*/ 2147483647 w 298"/>
                <a:gd name="T51" fmla="*/ 2147483647 h 346"/>
                <a:gd name="T52" fmla="*/ 2147483647 w 298"/>
                <a:gd name="T53" fmla="*/ 2147483647 h 346"/>
                <a:gd name="T54" fmla="*/ 2147483647 w 298"/>
                <a:gd name="T55" fmla="*/ 2147483647 h 346"/>
                <a:gd name="T56" fmla="*/ 2147483647 w 298"/>
                <a:gd name="T57" fmla="*/ 2147483647 h 346"/>
                <a:gd name="T58" fmla="*/ 2147483647 w 298"/>
                <a:gd name="T59" fmla="*/ 2147483647 h 346"/>
                <a:gd name="T60" fmla="*/ 2147483647 w 298"/>
                <a:gd name="T61" fmla="*/ 2147483647 h 346"/>
                <a:gd name="T62" fmla="*/ 2147483647 w 298"/>
                <a:gd name="T63" fmla="*/ 2147483647 h 346"/>
                <a:gd name="T64" fmla="*/ 2147483647 w 298"/>
                <a:gd name="T65" fmla="*/ 2147483647 h 346"/>
                <a:gd name="T66" fmla="*/ 2147483647 w 298"/>
                <a:gd name="T67" fmla="*/ 2147483647 h 346"/>
                <a:gd name="T68" fmla="*/ 2147483647 w 298"/>
                <a:gd name="T69" fmla="*/ 2147483647 h 346"/>
                <a:gd name="T70" fmla="*/ 2147483647 w 298"/>
                <a:gd name="T71" fmla="*/ 2147483647 h 346"/>
                <a:gd name="T72" fmla="*/ 2147483647 w 298"/>
                <a:gd name="T73" fmla="*/ 2147483647 h 346"/>
                <a:gd name="T74" fmla="*/ 2147483647 w 298"/>
                <a:gd name="T75" fmla="*/ 2147483647 h 346"/>
                <a:gd name="T76" fmla="*/ 2147483647 w 298"/>
                <a:gd name="T77" fmla="*/ 2147483647 h 346"/>
                <a:gd name="T78" fmla="*/ 2147483647 w 298"/>
                <a:gd name="T79" fmla="*/ 2147483647 h 346"/>
                <a:gd name="T80" fmla="*/ 2147483647 w 298"/>
                <a:gd name="T81" fmla="*/ 2147483647 h 346"/>
                <a:gd name="T82" fmla="*/ 2147483647 w 298"/>
                <a:gd name="T83" fmla="*/ 2147483647 h 346"/>
                <a:gd name="T84" fmla="*/ 2147483647 w 298"/>
                <a:gd name="T85" fmla="*/ 2147483647 h 346"/>
                <a:gd name="T86" fmla="*/ 2147483647 w 298"/>
                <a:gd name="T87" fmla="*/ 2147483647 h 346"/>
                <a:gd name="T88" fmla="*/ 2147483647 w 298"/>
                <a:gd name="T89" fmla="*/ 2147483647 h 346"/>
                <a:gd name="T90" fmla="*/ 2147483647 w 298"/>
                <a:gd name="T91" fmla="*/ 2147483647 h 346"/>
                <a:gd name="T92" fmla="*/ 2147483647 w 298"/>
                <a:gd name="T93" fmla="*/ 2147483647 h 346"/>
                <a:gd name="T94" fmla="*/ 2147483647 w 298"/>
                <a:gd name="T95" fmla="*/ 2147483647 h 346"/>
                <a:gd name="T96" fmla="*/ 2147483647 w 298"/>
                <a:gd name="T97" fmla="*/ 2147483647 h 346"/>
                <a:gd name="T98" fmla="*/ 2147483647 w 298"/>
                <a:gd name="T99" fmla="*/ 2147483647 h 346"/>
                <a:gd name="T100" fmla="*/ 2147483647 w 298"/>
                <a:gd name="T101" fmla="*/ 2147483647 h 346"/>
                <a:gd name="T102" fmla="*/ 2147483647 w 298"/>
                <a:gd name="T103" fmla="*/ 2147483647 h 346"/>
                <a:gd name="T104" fmla="*/ 2147483647 w 298"/>
                <a:gd name="T105" fmla="*/ 2147483647 h 346"/>
                <a:gd name="T106" fmla="*/ 2147483647 w 298"/>
                <a:gd name="T107" fmla="*/ 2147483647 h 346"/>
                <a:gd name="T108" fmla="*/ 2147483647 w 298"/>
                <a:gd name="T109" fmla="*/ 2147483647 h 346"/>
                <a:gd name="T110" fmla="*/ 2147483647 w 298"/>
                <a:gd name="T111" fmla="*/ 2147483647 h 346"/>
                <a:gd name="T112" fmla="*/ 2147483647 w 298"/>
                <a:gd name="T113" fmla="*/ 2147483647 h 346"/>
                <a:gd name="T114" fmla="*/ 2147483647 w 298"/>
                <a:gd name="T115" fmla="*/ 2147483647 h 3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8"/>
                <a:gd name="T175" fmla="*/ 0 h 346"/>
                <a:gd name="T176" fmla="*/ 298 w 298"/>
                <a:gd name="T177" fmla="*/ 346 h 3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1" name="Freeform 126"/>
            <p:cNvSpPr/>
            <p:nvPr/>
          </p:nvSpPr>
          <p:spPr bwMode="auto">
            <a:xfrm>
              <a:off x="5330841" y="4876935"/>
              <a:ext cx="255990" cy="471243"/>
            </a:xfrm>
            <a:custGeom>
              <a:avLst/>
              <a:gdLst>
                <a:gd name="T0" fmla="*/ 2147483647 w 174"/>
                <a:gd name="T1" fmla="*/ 2147483647 h 298"/>
                <a:gd name="T2" fmla="*/ 2147483647 w 174"/>
                <a:gd name="T3" fmla="*/ 2147483647 h 298"/>
                <a:gd name="T4" fmla="*/ 2147483647 w 174"/>
                <a:gd name="T5" fmla="*/ 2147483647 h 298"/>
                <a:gd name="T6" fmla="*/ 2147483647 w 174"/>
                <a:gd name="T7" fmla="*/ 2147483647 h 298"/>
                <a:gd name="T8" fmla="*/ 2147483647 w 174"/>
                <a:gd name="T9" fmla="*/ 2147483647 h 298"/>
                <a:gd name="T10" fmla="*/ 2147483647 w 174"/>
                <a:gd name="T11" fmla="*/ 2147483647 h 298"/>
                <a:gd name="T12" fmla="*/ 2147483647 w 174"/>
                <a:gd name="T13" fmla="*/ 2147483647 h 298"/>
                <a:gd name="T14" fmla="*/ 2147483647 w 174"/>
                <a:gd name="T15" fmla="*/ 2147483647 h 298"/>
                <a:gd name="T16" fmla="*/ 2147483647 w 174"/>
                <a:gd name="T17" fmla="*/ 2147483647 h 298"/>
                <a:gd name="T18" fmla="*/ 2147483647 w 174"/>
                <a:gd name="T19" fmla="*/ 2147483647 h 298"/>
                <a:gd name="T20" fmla="*/ 2147483647 w 174"/>
                <a:gd name="T21" fmla="*/ 2147483647 h 298"/>
                <a:gd name="T22" fmla="*/ 2147483647 w 174"/>
                <a:gd name="T23" fmla="*/ 2147483647 h 298"/>
                <a:gd name="T24" fmla="*/ 2147483647 w 174"/>
                <a:gd name="T25" fmla="*/ 2147483647 h 298"/>
                <a:gd name="T26" fmla="*/ 2147483647 w 174"/>
                <a:gd name="T27" fmla="*/ 2147483647 h 298"/>
                <a:gd name="T28" fmla="*/ 2147483647 w 174"/>
                <a:gd name="T29" fmla="*/ 2147483647 h 298"/>
                <a:gd name="T30" fmla="*/ 2147483647 w 174"/>
                <a:gd name="T31" fmla="*/ 2147483647 h 298"/>
                <a:gd name="T32" fmla="*/ 2147483647 w 174"/>
                <a:gd name="T33" fmla="*/ 2147483647 h 298"/>
                <a:gd name="T34" fmla="*/ 2147483647 w 174"/>
                <a:gd name="T35" fmla="*/ 2147483647 h 298"/>
                <a:gd name="T36" fmla="*/ 2147483647 w 174"/>
                <a:gd name="T37" fmla="*/ 2147483647 h 298"/>
                <a:gd name="T38" fmla="*/ 2147483647 w 174"/>
                <a:gd name="T39" fmla="*/ 2147483647 h 298"/>
                <a:gd name="T40" fmla="*/ 2147483647 w 174"/>
                <a:gd name="T41" fmla="*/ 2147483647 h 298"/>
                <a:gd name="T42" fmla="*/ 2147483647 w 174"/>
                <a:gd name="T43" fmla="*/ 2147483647 h 298"/>
                <a:gd name="T44" fmla="*/ 2147483647 w 174"/>
                <a:gd name="T45" fmla="*/ 2147483647 h 298"/>
                <a:gd name="T46" fmla="*/ 2147483647 w 174"/>
                <a:gd name="T47" fmla="*/ 2147483647 h 298"/>
                <a:gd name="T48" fmla="*/ 2147483647 w 174"/>
                <a:gd name="T49" fmla="*/ 2147483647 h 298"/>
                <a:gd name="T50" fmla="*/ 2147483647 w 174"/>
                <a:gd name="T51" fmla="*/ 2147483647 h 298"/>
                <a:gd name="T52" fmla="*/ 2147483647 w 174"/>
                <a:gd name="T53" fmla="*/ 2147483647 h 298"/>
                <a:gd name="T54" fmla="*/ 2147483647 w 174"/>
                <a:gd name="T55" fmla="*/ 2147483647 h 298"/>
                <a:gd name="T56" fmla="*/ 2147483647 w 174"/>
                <a:gd name="T57" fmla="*/ 2147483647 h 298"/>
                <a:gd name="T58" fmla="*/ 2147483647 w 174"/>
                <a:gd name="T59" fmla="*/ 2147483647 h 298"/>
                <a:gd name="T60" fmla="*/ 2147483647 w 174"/>
                <a:gd name="T61" fmla="*/ 2147483647 h 298"/>
                <a:gd name="T62" fmla="*/ 2147483647 w 174"/>
                <a:gd name="T63" fmla="*/ 2147483647 h 298"/>
                <a:gd name="T64" fmla="*/ 2147483647 w 174"/>
                <a:gd name="T65" fmla="*/ 2147483647 h 298"/>
                <a:gd name="T66" fmla="*/ 2147483647 w 174"/>
                <a:gd name="T67" fmla="*/ 2147483647 h 298"/>
                <a:gd name="T68" fmla="*/ 2147483647 w 174"/>
                <a:gd name="T69" fmla="*/ 2147483647 h 298"/>
                <a:gd name="T70" fmla="*/ 2147483647 w 174"/>
                <a:gd name="T71" fmla="*/ 2147483647 h 298"/>
                <a:gd name="T72" fmla="*/ 2147483647 w 174"/>
                <a:gd name="T73" fmla="*/ 2147483647 h 298"/>
                <a:gd name="T74" fmla="*/ 2147483647 w 174"/>
                <a:gd name="T75" fmla="*/ 2147483647 h 298"/>
                <a:gd name="T76" fmla="*/ 2147483647 w 174"/>
                <a:gd name="T77" fmla="*/ 2147483647 h 298"/>
                <a:gd name="T78" fmla="*/ 2147483647 w 174"/>
                <a:gd name="T79" fmla="*/ 2147483647 h 298"/>
                <a:gd name="T80" fmla="*/ 2147483647 w 174"/>
                <a:gd name="T81" fmla="*/ 2147483647 h 298"/>
                <a:gd name="T82" fmla="*/ 2147483647 w 174"/>
                <a:gd name="T83" fmla="*/ 2147483647 h 298"/>
                <a:gd name="T84" fmla="*/ 2147483647 w 174"/>
                <a:gd name="T85" fmla="*/ 2147483647 h 298"/>
                <a:gd name="T86" fmla="*/ 2147483647 w 174"/>
                <a:gd name="T87" fmla="*/ 2147483647 h 298"/>
                <a:gd name="T88" fmla="*/ 0 w 174"/>
                <a:gd name="T89" fmla="*/ 2147483647 h 298"/>
                <a:gd name="T90" fmla="*/ 2147483647 w 174"/>
                <a:gd name="T91" fmla="*/ 2147483647 h 298"/>
                <a:gd name="T92" fmla="*/ 2147483647 w 174"/>
                <a:gd name="T93" fmla="*/ 2147483647 h 298"/>
                <a:gd name="T94" fmla="*/ 2147483647 w 174"/>
                <a:gd name="T95" fmla="*/ 2147483647 h 298"/>
                <a:gd name="T96" fmla="*/ 2147483647 w 174"/>
                <a:gd name="T97" fmla="*/ 2147483647 h 298"/>
                <a:gd name="T98" fmla="*/ 2147483647 w 174"/>
                <a:gd name="T99" fmla="*/ 2147483647 h 298"/>
                <a:gd name="T100" fmla="*/ 2147483647 w 174"/>
                <a:gd name="T101" fmla="*/ 2147483647 h 298"/>
                <a:gd name="T102" fmla="*/ 2147483647 w 174"/>
                <a:gd name="T103" fmla="*/ 2147483647 h 298"/>
                <a:gd name="T104" fmla="*/ 2147483647 w 174"/>
                <a:gd name="T105" fmla="*/ 2147483647 h 298"/>
                <a:gd name="T106" fmla="*/ 2147483647 w 174"/>
                <a:gd name="T107" fmla="*/ 2147483647 h 298"/>
                <a:gd name="T108" fmla="*/ 2147483647 w 174"/>
                <a:gd name="T109" fmla="*/ 2147483647 h 298"/>
                <a:gd name="T110" fmla="*/ 2147483647 w 174"/>
                <a:gd name="T111" fmla="*/ 2147483647 h 298"/>
                <a:gd name="T112" fmla="*/ 2147483647 w 174"/>
                <a:gd name="T113" fmla="*/ 2147483647 h 298"/>
                <a:gd name="T114" fmla="*/ 2147483647 w 174"/>
                <a:gd name="T115" fmla="*/ 2147483647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
                <a:gd name="T175" fmla="*/ 0 h 298"/>
                <a:gd name="T176" fmla="*/ 174 w 174"/>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2" name="Freeform 127"/>
            <p:cNvSpPr/>
            <p:nvPr/>
          </p:nvSpPr>
          <p:spPr bwMode="auto">
            <a:xfrm>
              <a:off x="5004511" y="5208796"/>
              <a:ext cx="374760" cy="369029"/>
            </a:xfrm>
            <a:custGeom>
              <a:avLst/>
              <a:gdLst>
                <a:gd name="T0" fmla="*/ 2147483647 w 256"/>
                <a:gd name="T1" fmla="*/ 2147483647 h 234"/>
                <a:gd name="T2" fmla="*/ 2147483647 w 256"/>
                <a:gd name="T3" fmla="*/ 2147483647 h 234"/>
                <a:gd name="T4" fmla="*/ 2147483647 w 256"/>
                <a:gd name="T5" fmla="*/ 2147483647 h 234"/>
                <a:gd name="T6" fmla="*/ 2147483647 w 256"/>
                <a:gd name="T7" fmla="*/ 2147483647 h 234"/>
                <a:gd name="T8" fmla="*/ 2147483647 w 256"/>
                <a:gd name="T9" fmla="*/ 2147483647 h 234"/>
                <a:gd name="T10" fmla="*/ 2147483647 w 256"/>
                <a:gd name="T11" fmla="*/ 2147483647 h 234"/>
                <a:gd name="T12" fmla="*/ 2147483647 w 256"/>
                <a:gd name="T13" fmla="*/ 2147483647 h 234"/>
                <a:gd name="T14" fmla="*/ 2147483647 w 256"/>
                <a:gd name="T15" fmla="*/ 2147483647 h 234"/>
                <a:gd name="T16" fmla="*/ 2147483647 w 256"/>
                <a:gd name="T17" fmla="*/ 2147483647 h 234"/>
                <a:gd name="T18" fmla="*/ 2147483647 w 256"/>
                <a:gd name="T19" fmla="*/ 2147483647 h 234"/>
                <a:gd name="T20" fmla="*/ 2147483647 w 256"/>
                <a:gd name="T21" fmla="*/ 2147483647 h 234"/>
                <a:gd name="T22" fmla="*/ 2147483647 w 256"/>
                <a:gd name="T23" fmla="*/ 2147483647 h 234"/>
                <a:gd name="T24" fmla="*/ 2147483647 w 256"/>
                <a:gd name="T25" fmla="*/ 2147483647 h 234"/>
                <a:gd name="T26" fmla="*/ 2147483647 w 256"/>
                <a:gd name="T27" fmla="*/ 2147483647 h 234"/>
                <a:gd name="T28" fmla="*/ 2147483647 w 256"/>
                <a:gd name="T29" fmla="*/ 2147483647 h 234"/>
                <a:gd name="T30" fmla="*/ 2147483647 w 256"/>
                <a:gd name="T31" fmla="*/ 2147483647 h 234"/>
                <a:gd name="T32" fmla="*/ 2147483647 w 256"/>
                <a:gd name="T33" fmla="*/ 2147483647 h 234"/>
                <a:gd name="T34" fmla="*/ 2147483647 w 256"/>
                <a:gd name="T35" fmla="*/ 2147483647 h 234"/>
                <a:gd name="T36" fmla="*/ 2147483647 w 256"/>
                <a:gd name="T37" fmla="*/ 2147483647 h 234"/>
                <a:gd name="T38" fmla="*/ 2147483647 w 256"/>
                <a:gd name="T39" fmla="*/ 2147483647 h 234"/>
                <a:gd name="T40" fmla="*/ 2147483647 w 256"/>
                <a:gd name="T41" fmla="*/ 2147483647 h 234"/>
                <a:gd name="T42" fmla="*/ 0 w 256"/>
                <a:gd name="T43" fmla="*/ 2147483647 h 234"/>
                <a:gd name="T44" fmla="*/ 2147483647 w 256"/>
                <a:gd name="T45" fmla="*/ 2147483647 h 234"/>
                <a:gd name="T46" fmla="*/ 2147483647 w 256"/>
                <a:gd name="T47" fmla="*/ 2147483647 h 234"/>
                <a:gd name="T48" fmla="*/ 2147483647 w 256"/>
                <a:gd name="T49" fmla="*/ 2147483647 h 234"/>
                <a:gd name="T50" fmla="*/ 2147483647 w 256"/>
                <a:gd name="T51" fmla="*/ 2147483647 h 234"/>
                <a:gd name="T52" fmla="*/ 2147483647 w 256"/>
                <a:gd name="T53" fmla="*/ 2147483647 h 234"/>
                <a:gd name="T54" fmla="*/ 2147483647 w 256"/>
                <a:gd name="T55" fmla="*/ 2147483647 h 234"/>
                <a:gd name="T56" fmla="*/ 2147483647 w 256"/>
                <a:gd name="T57" fmla="*/ 2147483647 h 234"/>
                <a:gd name="T58" fmla="*/ 2147483647 w 256"/>
                <a:gd name="T59" fmla="*/ 2147483647 h 234"/>
                <a:gd name="T60" fmla="*/ 2147483647 w 256"/>
                <a:gd name="T61" fmla="*/ 2147483647 h 234"/>
                <a:gd name="T62" fmla="*/ 2147483647 w 256"/>
                <a:gd name="T63" fmla="*/ 2147483647 h 234"/>
                <a:gd name="T64" fmla="*/ 2147483647 w 256"/>
                <a:gd name="T65" fmla="*/ 2147483647 h 234"/>
                <a:gd name="T66" fmla="*/ 2147483647 w 256"/>
                <a:gd name="T67" fmla="*/ 2147483647 h 234"/>
                <a:gd name="T68" fmla="*/ 2147483647 w 256"/>
                <a:gd name="T69" fmla="*/ 2147483647 h 234"/>
                <a:gd name="T70" fmla="*/ 2147483647 w 256"/>
                <a:gd name="T71" fmla="*/ 2147483647 h 234"/>
                <a:gd name="T72" fmla="*/ 2147483647 w 256"/>
                <a:gd name="T73" fmla="*/ 2147483647 h 234"/>
                <a:gd name="T74" fmla="*/ 2147483647 w 256"/>
                <a:gd name="T75" fmla="*/ 2147483647 h 234"/>
                <a:gd name="T76" fmla="*/ 2147483647 w 256"/>
                <a:gd name="T77" fmla="*/ 2147483647 h 234"/>
                <a:gd name="T78" fmla="*/ 2147483647 w 256"/>
                <a:gd name="T79" fmla="*/ 2147483647 h 234"/>
                <a:gd name="T80" fmla="*/ 2147483647 w 256"/>
                <a:gd name="T81" fmla="*/ 2147483647 h 234"/>
                <a:gd name="T82" fmla="*/ 2147483647 w 256"/>
                <a:gd name="T83" fmla="*/ 2147483647 h 234"/>
                <a:gd name="T84" fmla="*/ 2147483647 w 256"/>
                <a:gd name="T85" fmla="*/ 2147483647 h 234"/>
                <a:gd name="T86" fmla="*/ 2147483647 w 256"/>
                <a:gd name="T87" fmla="*/ 2147483647 h 234"/>
                <a:gd name="T88" fmla="*/ 2147483647 w 256"/>
                <a:gd name="T89" fmla="*/ 2147483647 h 234"/>
                <a:gd name="T90" fmla="*/ 2147483647 w 256"/>
                <a:gd name="T91" fmla="*/ 2147483647 h 234"/>
                <a:gd name="T92" fmla="*/ 2147483647 w 256"/>
                <a:gd name="T93" fmla="*/ 2147483647 h 234"/>
                <a:gd name="T94" fmla="*/ 2147483647 w 256"/>
                <a:gd name="T95" fmla="*/ 2147483647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234"/>
                <a:gd name="T146" fmla="*/ 256 w 256"/>
                <a:gd name="T147" fmla="*/ 234 h 2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3" name="Freeform 128"/>
            <p:cNvSpPr/>
            <p:nvPr/>
          </p:nvSpPr>
          <p:spPr bwMode="auto">
            <a:xfrm>
              <a:off x="5244357" y="5398619"/>
              <a:ext cx="49583" cy="57080"/>
            </a:xfrm>
            <a:custGeom>
              <a:avLst/>
              <a:gdLst>
                <a:gd name="T0" fmla="*/ 2147483647 w 34"/>
                <a:gd name="T1" fmla="*/ 0 h 36"/>
                <a:gd name="T2" fmla="*/ 2147483647 w 34"/>
                <a:gd name="T3" fmla="*/ 0 h 36"/>
                <a:gd name="T4" fmla="*/ 2147483647 w 34"/>
                <a:gd name="T5" fmla="*/ 2147483647 h 36"/>
                <a:gd name="T6" fmla="*/ 2147483647 w 34"/>
                <a:gd name="T7" fmla="*/ 2147483647 h 36"/>
                <a:gd name="T8" fmla="*/ 0 w 34"/>
                <a:gd name="T9" fmla="*/ 2147483647 h 36"/>
                <a:gd name="T10" fmla="*/ 0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4" name="Freeform 129"/>
            <p:cNvSpPr/>
            <p:nvPr/>
          </p:nvSpPr>
          <p:spPr bwMode="auto">
            <a:xfrm>
              <a:off x="5328534" y="5318974"/>
              <a:ext cx="28828" cy="38495"/>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0 w 20"/>
                <a:gd name="T13" fmla="*/ 2147483647 h 24"/>
                <a:gd name="T14" fmla="*/ 0 w 20"/>
                <a:gd name="T15" fmla="*/ 2147483647 h 24"/>
                <a:gd name="T16" fmla="*/ 0 w 20"/>
                <a:gd name="T17" fmla="*/ 2147483647 h 24"/>
                <a:gd name="T18" fmla="*/ 2147483647 w 20"/>
                <a:gd name="T19" fmla="*/ 2147483647 h 24"/>
                <a:gd name="T20" fmla="*/ 2147483647 w 20"/>
                <a:gd name="T21" fmla="*/ 2147483647 h 24"/>
                <a:gd name="T22" fmla="*/ 2147483647 w 20"/>
                <a:gd name="T23" fmla="*/ 0 h 24"/>
                <a:gd name="T24" fmla="*/ 2147483647 w 20"/>
                <a:gd name="T25" fmla="*/ 0 h 24"/>
                <a:gd name="T26" fmla="*/ 2147483647 w 20"/>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4"/>
                <a:gd name="T44" fmla="*/ 20 w 20"/>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5" name="Freeform 130"/>
            <p:cNvSpPr/>
            <p:nvPr/>
          </p:nvSpPr>
          <p:spPr bwMode="auto">
            <a:xfrm>
              <a:off x="5220142" y="5021626"/>
              <a:ext cx="175272" cy="200443"/>
            </a:xfrm>
            <a:custGeom>
              <a:avLst/>
              <a:gdLst>
                <a:gd name="T0" fmla="*/ 2147483647 w 120"/>
                <a:gd name="T1" fmla="*/ 0 h 126"/>
                <a:gd name="T2" fmla="*/ 2147483647 w 120"/>
                <a:gd name="T3" fmla="*/ 2147483647 h 126"/>
                <a:gd name="T4" fmla="*/ 2147483647 w 120"/>
                <a:gd name="T5" fmla="*/ 2147483647 h 126"/>
                <a:gd name="T6" fmla="*/ 2147483647 w 120"/>
                <a:gd name="T7" fmla="*/ 2147483647 h 126"/>
                <a:gd name="T8" fmla="*/ 2147483647 w 120"/>
                <a:gd name="T9" fmla="*/ 2147483647 h 126"/>
                <a:gd name="T10" fmla="*/ 2147483647 w 120"/>
                <a:gd name="T11" fmla="*/ 2147483647 h 126"/>
                <a:gd name="T12" fmla="*/ 2147483647 w 120"/>
                <a:gd name="T13" fmla="*/ 2147483647 h 126"/>
                <a:gd name="T14" fmla="*/ 2147483647 w 120"/>
                <a:gd name="T15" fmla="*/ 2147483647 h 126"/>
                <a:gd name="T16" fmla="*/ 2147483647 w 120"/>
                <a:gd name="T17" fmla="*/ 2147483647 h 126"/>
                <a:gd name="T18" fmla="*/ 2147483647 w 120"/>
                <a:gd name="T19" fmla="*/ 2147483647 h 126"/>
                <a:gd name="T20" fmla="*/ 2147483647 w 120"/>
                <a:gd name="T21" fmla="*/ 2147483647 h 126"/>
                <a:gd name="T22" fmla="*/ 2147483647 w 120"/>
                <a:gd name="T23" fmla="*/ 2147483647 h 126"/>
                <a:gd name="T24" fmla="*/ 2147483647 w 120"/>
                <a:gd name="T25" fmla="*/ 2147483647 h 126"/>
                <a:gd name="T26" fmla="*/ 2147483647 w 120"/>
                <a:gd name="T27" fmla="*/ 2147483647 h 126"/>
                <a:gd name="T28" fmla="*/ 2147483647 w 120"/>
                <a:gd name="T29" fmla="*/ 2147483647 h 126"/>
                <a:gd name="T30" fmla="*/ 2147483647 w 120"/>
                <a:gd name="T31" fmla="*/ 2147483647 h 126"/>
                <a:gd name="T32" fmla="*/ 2147483647 w 120"/>
                <a:gd name="T33" fmla="*/ 2147483647 h 126"/>
                <a:gd name="T34" fmla="*/ 2147483647 w 120"/>
                <a:gd name="T35" fmla="*/ 2147483647 h 126"/>
                <a:gd name="T36" fmla="*/ 2147483647 w 120"/>
                <a:gd name="T37" fmla="*/ 2147483647 h 126"/>
                <a:gd name="T38" fmla="*/ 2147483647 w 120"/>
                <a:gd name="T39" fmla="*/ 2147483647 h 126"/>
                <a:gd name="T40" fmla="*/ 2147483647 w 120"/>
                <a:gd name="T41" fmla="*/ 2147483647 h 126"/>
                <a:gd name="T42" fmla="*/ 2147483647 w 120"/>
                <a:gd name="T43" fmla="*/ 2147483647 h 126"/>
                <a:gd name="T44" fmla="*/ 2147483647 w 120"/>
                <a:gd name="T45" fmla="*/ 2147483647 h 126"/>
                <a:gd name="T46" fmla="*/ 2147483647 w 120"/>
                <a:gd name="T47" fmla="*/ 2147483647 h 126"/>
                <a:gd name="T48" fmla="*/ 2147483647 w 120"/>
                <a:gd name="T49" fmla="*/ 2147483647 h 126"/>
                <a:gd name="T50" fmla="*/ 2147483647 w 120"/>
                <a:gd name="T51" fmla="*/ 2147483647 h 126"/>
                <a:gd name="T52" fmla="*/ 2147483647 w 120"/>
                <a:gd name="T53" fmla="*/ 2147483647 h 126"/>
                <a:gd name="T54" fmla="*/ 2147483647 w 120"/>
                <a:gd name="T55" fmla="*/ 2147483647 h 126"/>
                <a:gd name="T56" fmla="*/ 2147483647 w 120"/>
                <a:gd name="T57" fmla="*/ 2147483647 h 126"/>
                <a:gd name="T58" fmla="*/ 2147483647 w 120"/>
                <a:gd name="T59" fmla="*/ 2147483647 h 126"/>
                <a:gd name="T60" fmla="*/ 2147483647 w 120"/>
                <a:gd name="T61" fmla="*/ 2147483647 h 126"/>
                <a:gd name="T62" fmla="*/ 2147483647 w 120"/>
                <a:gd name="T63" fmla="*/ 2147483647 h 126"/>
                <a:gd name="T64" fmla="*/ 2147483647 w 120"/>
                <a:gd name="T65" fmla="*/ 2147483647 h 126"/>
                <a:gd name="T66" fmla="*/ 2147483647 w 120"/>
                <a:gd name="T67" fmla="*/ 2147483647 h 126"/>
                <a:gd name="T68" fmla="*/ 2147483647 w 120"/>
                <a:gd name="T69" fmla="*/ 2147483647 h 126"/>
                <a:gd name="T70" fmla="*/ 2147483647 w 120"/>
                <a:gd name="T71" fmla="*/ 2147483647 h 126"/>
                <a:gd name="T72" fmla="*/ 2147483647 w 120"/>
                <a:gd name="T73" fmla="*/ 2147483647 h 126"/>
                <a:gd name="T74" fmla="*/ 2147483647 w 120"/>
                <a:gd name="T75" fmla="*/ 2147483647 h 126"/>
                <a:gd name="T76" fmla="*/ 2147483647 w 120"/>
                <a:gd name="T77" fmla="*/ 2147483647 h 126"/>
                <a:gd name="T78" fmla="*/ 0 w 120"/>
                <a:gd name="T79" fmla="*/ 2147483647 h 126"/>
                <a:gd name="T80" fmla="*/ 0 w 120"/>
                <a:gd name="T81" fmla="*/ 2147483647 h 126"/>
                <a:gd name="T82" fmla="*/ 2147483647 w 120"/>
                <a:gd name="T83" fmla="*/ 2147483647 h 126"/>
                <a:gd name="T84" fmla="*/ 2147483647 w 120"/>
                <a:gd name="T85" fmla="*/ 2147483647 h 126"/>
                <a:gd name="T86" fmla="*/ 2147483647 w 120"/>
                <a:gd name="T87" fmla="*/ 2147483647 h 126"/>
                <a:gd name="T88" fmla="*/ 2147483647 w 120"/>
                <a:gd name="T89" fmla="*/ 2147483647 h 126"/>
                <a:gd name="T90" fmla="*/ 2147483647 w 120"/>
                <a:gd name="T91" fmla="*/ 2147483647 h 126"/>
                <a:gd name="T92" fmla="*/ 2147483647 w 120"/>
                <a:gd name="T93" fmla="*/ 2147483647 h 126"/>
                <a:gd name="T94" fmla="*/ 2147483647 w 120"/>
                <a:gd name="T95" fmla="*/ 2147483647 h 126"/>
                <a:gd name="T96" fmla="*/ 2147483647 w 120"/>
                <a:gd name="T97" fmla="*/ 2147483647 h 126"/>
                <a:gd name="T98" fmla="*/ 2147483647 w 120"/>
                <a:gd name="T99" fmla="*/ 2147483647 h 126"/>
                <a:gd name="T100" fmla="*/ 2147483647 w 120"/>
                <a:gd name="T101" fmla="*/ 2147483647 h 126"/>
                <a:gd name="T102" fmla="*/ 2147483647 w 120"/>
                <a:gd name="T103" fmla="*/ 2147483647 h 126"/>
                <a:gd name="T104" fmla="*/ 2147483647 w 120"/>
                <a:gd name="T105" fmla="*/ 2147483647 h 126"/>
                <a:gd name="T106" fmla="*/ 2147483647 w 120"/>
                <a:gd name="T107" fmla="*/ 0 h 126"/>
                <a:gd name="T108" fmla="*/ 2147483647 w 120"/>
                <a:gd name="T109" fmla="*/ 0 h 126"/>
                <a:gd name="T110" fmla="*/ 2147483647 w 120"/>
                <a:gd name="T111" fmla="*/ 0 h 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
                <a:gd name="T169" fmla="*/ 0 h 126"/>
                <a:gd name="T170" fmla="*/ 120 w 120"/>
                <a:gd name="T171" fmla="*/ 126 h 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6" name="Freeform 131"/>
            <p:cNvSpPr/>
            <p:nvPr/>
          </p:nvSpPr>
          <p:spPr bwMode="auto">
            <a:xfrm>
              <a:off x="5395415" y="4849059"/>
              <a:ext cx="71493" cy="215046"/>
            </a:xfrm>
            <a:custGeom>
              <a:avLst/>
              <a:gdLst>
                <a:gd name="T0" fmla="*/ 0 w 48"/>
                <a:gd name="T1" fmla="*/ 2147483647 h 136"/>
                <a:gd name="T2" fmla="*/ 2147483647 w 48"/>
                <a:gd name="T3" fmla="*/ 2147483647 h 136"/>
                <a:gd name="T4" fmla="*/ 2147483647 w 48"/>
                <a:gd name="T5" fmla="*/ 2147483647 h 136"/>
                <a:gd name="T6" fmla="*/ 2147483647 w 48"/>
                <a:gd name="T7" fmla="*/ 2147483647 h 136"/>
                <a:gd name="T8" fmla="*/ 2147483647 w 48"/>
                <a:gd name="T9" fmla="*/ 2147483647 h 136"/>
                <a:gd name="T10" fmla="*/ 2147483647 w 48"/>
                <a:gd name="T11" fmla="*/ 2147483647 h 136"/>
                <a:gd name="T12" fmla="*/ 2147483647 w 48"/>
                <a:gd name="T13" fmla="*/ 2147483647 h 136"/>
                <a:gd name="T14" fmla="*/ 2147483647 w 48"/>
                <a:gd name="T15" fmla="*/ 2147483647 h 136"/>
                <a:gd name="T16" fmla="*/ 2147483647 w 48"/>
                <a:gd name="T17" fmla="*/ 2147483647 h 136"/>
                <a:gd name="T18" fmla="*/ 2147483647 w 48"/>
                <a:gd name="T19" fmla="*/ 2147483647 h 136"/>
                <a:gd name="T20" fmla="*/ 2147483647 w 48"/>
                <a:gd name="T21" fmla="*/ 2147483647 h 136"/>
                <a:gd name="T22" fmla="*/ 2147483647 w 48"/>
                <a:gd name="T23" fmla="*/ 2147483647 h 136"/>
                <a:gd name="T24" fmla="*/ 2147483647 w 48"/>
                <a:gd name="T25" fmla="*/ 2147483647 h 136"/>
                <a:gd name="T26" fmla="*/ 2147483647 w 48"/>
                <a:gd name="T27" fmla="*/ 2147483647 h 136"/>
                <a:gd name="T28" fmla="*/ 2147483647 w 48"/>
                <a:gd name="T29" fmla="*/ 2147483647 h 136"/>
                <a:gd name="T30" fmla="*/ 2147483647 w 48"/>
                <a:gd name="T31" fmla="*/ 2147483647 h 136"/>
                <a:gd name="T32" fmla="*/ 2147483647 w 48"/>
                <a:gd name="T33" fmla="*/ 2147483647 h 136"/>
                <a:gd name="T34" fmla="*/ 2147483647 w 48"/>
                <a:gd name="T35" fmla="*/ 2147483647 h 136"/>
                <a:gd name="T36" fmla="*/ 2147483647 w 48"/>
                <a:gd name="T37" fmla="*/ 2147483647 h 136"/>
                <a:gd name="T38" fmla="*/ 2147483647 w 48"/>
                <a:gd name="T39" fmla="*/ 2147483647 h 136"/>
                <a:gd name="T40" fmla="*/ 2147483647 w 48"/>
                <a:gd name="T41" fmla="*/ 2147483647 h 136"/>
                <a:gd name="T42" fmla="*/ 2147483647 w 48"/>
                <a:gd name="T43" fmla="*/ 2147483647 h 136"/>
                <a:gd name="T44" fmla="*/ 2147483647 w 48"/>
                <a:gd name="T45" fmla="*/ 2147483647 h 136"/>
                <a:gd name="T46" fmla="*/ 2147483647 w 48"/>
                <a:gd name="T47" fmla="*/ 2147483647 h 136"/>
                <a:gd name="T48" fmla="*/ 2147483647 w 48"/>
                <a:gd name="T49" fmla="*/ 2147483647 h 136"/>
                <a:gd name="T50" fmla="*/ 2147483647 w 48"/>
                <a:gd name="T51" fmla="*/ 2147483647 h 136"/>
                <a:gd name="T52" fmla="*/ 2147483647 w 48"/>
                <a:gd name="T53" fmla="*/ 2147483647 h 136"/>
                <a:gd name="T54" fmla="*/ 2147483647 w 48"/>
                <a:gd name="T55" fmla="*/ 2147483647 h 136"/>
                <a:gd name="T56" fmla="*/ 2147483647 w 48"/>
                <a:gd name="T57" fmla="*/ 2147483647 h 136"/>
                <a:gd name="T58" fmla="*/ 2147483647 w 48"/>
                <a:gd name="T59" fmla="*/ 2147483647 h 136"/>
                <a:gd name="T60" fmla="*/ 2147483647 w 48"/>
                <a:gd name="T61" fmla="*/ 2147483647 h 136"/>
                <a:gd name="T62" fmla="*/ 2147483647 w 48"/>
                <a:gd name="T63" fmla="*/ 2147483647 h 136"/>
                <a:gd name="T64" fmla="*/ 2147483647 w 48"/>
                <a:gd name="T65" fmla="*/ 0 h 136"/>
                <a:gd name="T66" fmla="*/ 2147483647 w 48"/>
                <a:gd name="T67" fmla="*/ 0 h 136"/>
                <a:gd name="T68" fmla="*/ 2147483647 w 48"/>
                <a:gd name="T69" fmla="*/ 2147483647 h 136"/>
                <a:gd name="T70" fmla="*/ 2147483647 w 48"/>
                <a:gd name="T71" fmla="*/ 2147483647 h 136"/>
                <a:gd name="T72" fmla="*/ 2147483647 w 48"/>
                <a:gd name="T73" fmla="*/ 2147483647 h 136"/>
                <a:gd name="T74" fmla="*/ 2147483647 w 48"/>
                <a:gd name="T75" fmla="*/ 2147483647 h 136"/>
                <a:gd name="T76" fmla="*/ 2147483647 w 48"/>
                <a:gd name="T77" fmla="*/ 2147483647 h 136"/>
                <a:gd name="T78" fmla="*/ 2147483647 w 48"/>
                <a:gd name="T79" fmla="*/ 2147483647 h 136"/>
                <a:gd name="T80" fmla="*/ 2147483647 w 48"/>
                <a:gd name="T81" fmla="*/ 2147483647 h 136"/>
                <a:gd name="T82" fmla="*/ 2147483647 w 48"/>
                <a:gd name="T83" fmla="*/ 2147483647 h 136"/>
                <a:gd name="T84" fmla="*/ 2147483647 w 48"/>
                <a:gd name="T85" fmla="*/ 2147483647 h 136"/>
                <a:gd name="T86" fmla="*/ 2147483647 w 48"/>
                <a:gd name="T87" fmla="*/ 2147483647 h 136"/>
                <a:gd name="T88" fmla="*/ 0 w 48"/>
                <a:gd name="T89" fmla="*/ 2147483647 h 136"/>
                <a:gd name="T90" fmla="*/ 0 w 48"/>
                <a:gd name="T91" fmla="*/ 2147483647 h 136"/>
                <a:gd name="T92" fmla="*/ 0 w 48"/>
                <a:gd name="T93" fmla="*/ 2147483647 h 136"/>
                <a:gd name="T94" fmla="*/ 0 w 48"/>
                <a:gd name="T95" fmla="*/ 2147483647 h 136"/>
                <a:gd name="T96" fmla="*/ 0 w 48"/>
                <a:gd name="T97" fmla="*/ 2147483647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136"/>
                <a:gd name="T149" fmla="*/ 48 w 48"/>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7" name="Freeform 132"/>
            <p:cNvSpPr/>
            <p:nvPr/>
          </p:nvSpPr>
          <p:spPr bwMode="auto">
            <a:xfrm>
              <a:off x="5144037" y="4807908"/>
              <a:ext cx="272133" cy="286728"/>
            </a:xfrm>
            <a:custGeom>
              <a:avLst/>
              <a:gdLst>
                <a:gd name="T0" fmla="*/ 2147483647 w 186"/>
                <a:gd name="T1" fmla="*/ 2147483647 h 182"/>
                <a:gd name="T2" fmla="*/ 2147483647 w 186"/>
                <a:gd name="T3" fmla="*/ 2147483647 h 182"/>
                <a:gd name="T4" fmla="*/ 2147483647 w 186"/>
                <a:gd name="T5" fmla="*/ 2147483647 h 182"/>
                <a:gd name="T6" fmla="*/ 2147483647 w 186"/>
                <a:gd name="T7" fmla="*/ 2147483647 h 182"/>
                <a:gd name="T8" fmla="*/ 2147483647 w 186"/>
                <a:gd name="T9" fmla="*/ 2147483647 h 182"/>
                <a:gd name="T10" fmla="*/ 2147483647 w 186"/>
                <a:gd name="T11" fmla="*/ 2147483647 h 182"/>
                <a:gd name="T12" fmla="*/ 2147483647 w 186"/>
                <a:gd name="T13" fmla="*/ 2147483647 h 182"/>
                <a:gd name="T14" fmla="*/ 2147483647 w 186"/>
                <a:gd name="T15" fmla="*/ 2147483647 h 182"/>
                <a:gd name="T16" fmla="*/ 2147483647 w 186"/>
                <a:gd name="T17" fmla="*/ 2147483647 h 182"/>
                <a:gd name="T18" fmla="*/ 2147483647 w 186"/>
                <a:gd name="T19" fmla="*/ 2147483647 h 182"/>
                <a:gd name="T20" fmla="*/ 2147483647 w 186"/>
                <a:gd name="T21" fmla="*/ 2147483647 h 182"/>
                <a:gd name="T22" fmla="*/ 2147483647 w 186"/>
                <a:gd name="T23" fmla="*/ 2147483647 h 182"/>
                <a:gd name="T24" fmla="*/ 2147483647 w 186"/>
                <a:gd name="T25" fmla="*/ 2147483647 h 182"/>
                <a:gd name="T26" fmla="*/ 2147483647 w 186"/>
                <a:gd name="T27" fmla="*/ 2147483647 h 182"/>
                <a:gd name="T28" fmla="*/ 2147483647 w 186"/>
                <a:gd name="T29" fmla="*/ 2147483647 h 182"/>
                <a:gd name="T30" fmla="*/ 2147483647 w 186"/>
                <a:gd name="T31" fmla="*/ 2147483647 h 182"/>
                <a:gd name="T32" fmla="*/ 2147483647 w 186"/>
                <a:gd name="T33" fmla="*/ 2147483647 h 182"/>
                <a:gd name="T34" fmla="*/ 2147483647 w 186"/>
                <a:gd name="T35" fmla="*/ 0 h 182"/>
                <a:gd name="T36" fmla="*/ 2147483647 w 186"/>
                <a:gd name="T37" fmla="*/ 2147483647 h 182"/>
                <a:gd name="T38" fmla="*/ 2147483647 w 186"/>
                <a:gd name="T39" fmla="*/ 2147483647 h 182"/>
                <a:gd name="T40" fmla="*/ 2147483647 w 186"/>
                <a:gd name="T41" fmla="*/ 2147483647 h 182"/>
                <a:gd name="T42" fmla="*/ 2147483647 w 186"/>
                <a:gd name="T43" fmla="*/ 2147483647 h 182"/>
                <a:gd name="T44" fmla="*/ 2147483647 w 186"/>
                <a:gd name="T45" fmla="*/ 2147483647 h 182"/>
                <a:gd name="T46" fmla="*/ 2147483647 w 186"/>
                <a:gd name="T47" fmla="*/ 2147483647 h 182"/>
                <a:gd name="T48" fmla="*/ 2147483647 w 186"/>
                <a:gd name="T49" fmla="*/ 2147483647 h 182"/>
                <a:gd name="T50" fmla="*/ 2147483647 w 186"/>
                <a:gd name="T51" fmla="*/ 2147483647 h 182"/>
                <a:gd name="T52" fmla="*/ 2147483647 w 186"/>
                <a:gd name="T53" fmla="*/ 2147483647 h 182"/>
                <a:gd name="T54" fmla="*/ 2147483647 w 186"/>
                <a:gd name="T55" fmla="*/ 2147483647 h 182"/>
                <a:gd name="T56" fmla="*/ 2147483647 w 186"/>
                <a:gd name="T57" fmla="*/ 2147483647 h 182"/>
                <a:gd name="T58" fmla="*/ 2147483647 w 186"/>
                <a:gd name="T59" fmla="*/ 2147483647 h 182"/>
                <a:gd name="T60" fmla="*/ 2147483647 w 186"/>
                <a:gd name="T61" fmla="*/ 2147483647 h 182"/>
                <a:gd name="T62" fmla="*/ 2147483647 w 186"/>
                <a:gd name="T63" fmla="*/ 2147483647 h 182"/>
                <a:gd name="T64" fmla="*/ 2147483647 w 186"/>
                <a:gd name="T65" fmla="*/ 2147483647 h 182"/>
                <a:gd name="T66" fmla="*/ 2147483647 w 186"/>
                <a:gd name="T67" fmla="*/ 2147483647 h 182"/>
                <a:gd name="T68" fmla="*/ 2147483647 w 186"/>
                <a:gd name="T69" fmla="*/ 2147483647 h 182"/>
                <a:gd name="T70" fmla="*/ 2147483647 w 186"/>
                <a:gd name="T71" fmla="*/ 2147483647 h 182"/>
                <a:gd name="T72" fmla="*/ 0 w 186"/>
                <a:gd name="T73" fmla="*/ 2147483647 h 182"/>
                <a:gd name="T74" fmla="*/ 2147483647 w 186"/>
                <a:gd name="T75" fmla="*/ 2147483647 h 182"/>
                <a:gd name="T76" fmla="*/ 2147483647 w 186"/>
                <a:gd name="T77" fmla="*/ 2147483647 h 182"/>
                <a:gd name="T78" fmla="*/ 2147483647 w 186"/>
                <a:gd name="T79" fmla="*/ 2147483647 h 182"/>
                <a:gd name="T80" fmla="*/ 2147483647 w 186"/>
                <a:gd name="T81" fmla="*/ 2147483647 h 182"/>
                <a:gd name="T82" fmla="*/ 2147483647 w 186"/>
                <a:gd name="T83" fmla="*/ 2147483647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6"/>
                <a:gd name="T127" fmla="*/ 0 h 182"/>
                <a:gd name="T128" fmla="*/ 186 w 186"/>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8" name="Freeform 133"/>
            <p:cNvSpPr/>
            <p:nvPr/>
          </p:nvSpPr>
          <p:spPr bwMode="auto">
            <a:xfrm>
              <a:off x="4904191" y="4744190"/>
              <a:ext cx="287124" cy="346463"/>
            </a:xfrm>
            <a:custGeom>
              <a:avLst/>
              <a:gdLst>
                <a:gd name="T0" fmla="*/ 2147483647 w 197"/>
                <a:gd name="T1" fmla="*/ 2147483647 h 220"/>
                <a:gd name="T2" fmla="*/ 2147483647 w 197"/>
                <a:gd name="T3" fmla="*/ 2147483647 h 220"/>
                <a:gd name="T4" fmla="*/ 2147483647 w 197"/>
                <a:gd name="T5" fmla="*/ 2147483647 h 220"/>
                <a:gd name="T6" fmla="*/ 2147483647 w 197"/>
                <a:gd name="T7" fmla="*/ 2147483647 h 220"/>
                <a:gd name="T8" fmla="*/ 2147483647 w 197"/>
                <a:gd name="T9" fmla="*/ 2147483647 h 220"/>
                <a:gd name="T10" fmla="*/ 2147483647 w 197"/>
                <a:gd name="T11" fmla="*/ 2147483647 h 220"/>
                <a:gd name="T12" fmla="*/ 0 w 197"/>
                <a:gd name="T13" fmla="*/ 2147483647 h 220"/>
                <a:gd name="T14" fmla="*/ 2147483647 w 197"/>
                <a:gd name="T15" fmla="*/ 2147483647 h 220"/>
                <a:gd name="T16" fmla="*/ 2147483647 w 197"/>
                <a:gd name="T17" fmla="*/ 2147483647 h 220"/>
                <a:gd name="T18" fmla="*/ 2147483647 w 197"/>
                <a:gd name="T19" fmla="*/ 2147483647 h 220"/>
                <a:gd name="T20" fmla="*/ 2147483647 w 197"/>
                <a:gd name="T21" fmla="*/ 2147483647 h 220"/>
                <a:gd name="T22" fmla="*/ 2147483647 w 197"/>
                <a:gd name="T23" fmla="*/ 2147483647 h 220"/>
                <a:gd name="T24" fmla="*/ 2147483647 w 197"/>
                <a:gd name="T25" fmla="*/ 2147483647 h 220"/>
                <a:gd name="T26" fmla="*/ 2147483647 w 197"/>
                <a:gd name="T27" fmla="*/ 2147483647 h 220"/>
                <a:gd name="T28" fmla="*/ 2147483647 w 197"/>
                <a:gd name="T29" fmla="*/ 2147483647 h 220"/>
                <a:gd name="T30" fmla="*/ 2147483647 w 197"/>
                <a:gd name="T31" fmla="*/ 2147483647 h 220"/>
                <a:gd name="T32" fmla="*/ 2147483647 w 197"/>
                <a:gd name="T33" fmla="*/ 2147483647 h 220"/>
                <a:gd name="T34" fmla="*/ 2147483647 w 197"/>
                <a:gd name="T35" fmla="*/ 0 h 220"/>
                <a:gd name="T36" fmla="*/ 2147483647 w 197"/>
                <a:gd name="T37" fmla="*/ 2147483647 h 220"/>
                <a:gd name="T38" fmla="*/ 2147483647 w 197"/>
                <a:gd name="T39" fmla="*/ 2147483647 h 220"/>
                <a:gd name="T40" fmla="*/ 2147483647 w 197"/>
                <a:gd name="T41" fmla="*/ 2147483647 h 220"/>
                <a:gd name="T42" fmla="*/ 2147483647 w 197"/>
                <a:gd name="T43" fmla="*/ 2147483647 h 220"/>
                <a:gd name="T44" fmla="*/ 2147483647 w 197"/>
                <a:gd name="T45" fmla="*/ 2147483647 h 220"/>
                <a:gd name="T46" fmla="*/ 2147483647 w 197"/>
                <a:gd name="T47" fmla="*/ 2147483647 h 220"/>
                <a:gd name="T48" fmla="*/ 2147483647 w 197"/>
                <a:gd name="T49" fmla="*/ 2147483647 h 220"/>
                <a:gd name="T50" fmla="*/ 2147483647 w 197"/>
                <a:gd name="T51" fmla="*/ 2147483647 h 220"/>
                <a:gd name="T52" fmla="*/ 2147483647 w 197"/>
                <a:gd name="T53" fmla="*/ 2147483647 h 220"/>
                <a:gd name="T54" fmla="*/ 2147483647 w 197"/>
                <a:gd name="T55" fmla="*/ 2147483647 h 220"/>
                <a:gd name="T56" fmla="*/ 2147483647 w 197"/>
                <a:gd name="T57" fmla="*/ 2147483647 h 220"/>
                <a:gd name="T58" fmla="*/ 2147483647 w 197"/>
                <a:gd name="T59" fmla="*/ 2147483647 h 220"/>
                <a:gd name="T60" fmla="*/ 2147483647 w 197"/>
                <a:gd name="T61" fmla="*/ 2147483647 h 220"/>
                <a:gd name="T62" fmla="*/ 2147483647 w 197"/>
                <a:gd name="T63" fmla="*/ 2147483647 h 220"/>
                <a:gd name="T64" fmla="*/ 2147483647 w 197"/>
                <a:gd name="T65" fmla="*/ 2147483647 h 220"/>
                <a:gd name="T66" fmla="*/ 2147483647 w 197"/>
                <a:gd name="T67" fmla="*/ 2147483647 h 220"/>
                <a:gd name="T68" fmla="*/ 2147483647 w 197"/>
                <a:gd name="T69" fmla="*/ 2147483647 h 220"/>
                <a:gd name="T70" fmla="*/ 2147483647 w 197"/>
                <a:gd name="T71" fmla="*/ 2147483647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220"/>
                <a:gd name="T110" fmla="*/ 197 w 197"/>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9" name="Freeform 134"/>
            <p:cNvSpPr/>
            <p:nvPr/>
          </p:nvSpPr>
          <p:spPr bwMode="auto">
            <a:xfrm>
              <a:off x="5082923" y="5086671"/>
              <a:ext cx="216784" cy="264161"/>
            </a:xfrm>
            <a:custGeom>
              <a:avLst/>
              <a:gdLst>
                <a:gd name="T0" fmla="*/ 2147483647 w 148"/>
                <a:gd name="T1" fmla="*/ 2147483647 h 168"/>
                <a:gd name="T2" fmla="*/ 2147483647 w 148"/>
                <a:gd name="T3" fmla="*/ 2147483647 h 168"/>
                <a:gd name="T4" fmla="*/ 2147483647 w 148"/>
                <a:gd name="T5" fmla="*/ 2147483647 h 168"/>
                <a:gd name="T6" fmla="*/ 2147483647 w 148"/>
                <a:gd name="T7" fmla="*/ 2147483647 h 168"/>
                <a:gd name="T8" fmla="*/ 2147483647 w 148"/>
                <a:gd name="T9" fmla="*/ 2147483647 h 168"/>
                <a:gd name="T10" fmla="*/ 2147483647 w 148"/>
                <a:gd name="T11" fmla="*/ 2147483647 h 168"/>
                <a:gd name="T12" fmla="*/ 2147483647 w 148"/>
                <a:gd name="T13" fmla="*/ 2147483647 h 168"/>
                <a:gd name="T14" fmla="*/ 2147483647 w 148"/>
                <a:gd name="T15" fmla="*/ 2147483647 h 168"/>
                <a:gd name="T16" fmla="*/ 2147483647 w 148"/>
                <a:gd name="T17" fmla="*/ 2147483647 h 168"/>
                <a:gd name="T18" fmla="*/ 2147483647 w 148"/>
                <a:gd name="T19" fmla="*/ 2147483647 h 168"/>
                <a:gd name="T20" fmla="*/ 2147483647 w 148"/>
                <a:gd name="T21" fmla="*/ 2147483647 h 168"/>
                <a:gd name="T22" fmla="*/ 2147483647 w 148"/>
                <a:gd name="T23" fmla="*/ 2147483647 h 168"/>
                <a:gd name="T24" fmla="*/ 2147483647 w 148"/>
                <a:gd name="T25" fmla="*/ 2147483647 h 168"/>
                <a:gd name="T26" fmla="*/ 2147483647 w 148"/>
                <a:gd name="T27" fmla="*/ 2147483647 h 168"/>
                <a:gd name="T28" fmla="*/ 2147483647 w 148"/>
                <a:gd name="T29" fmla="*/ 2147483647 h 168"/>
                <a:gd name="T30" fmla="*/ 2147483647 w 148"/>
                <a:gd name="T31" fmla="*/ 2147483647 h 168"/>
                <a:gd name="T32" fmla="*/ 2147483647 w 148"/>
                <a:gd name="T33" fmla="*/ 2147483647 h 168"/>
                <a:gd name="T34" fmla="*/ 2147483647 w 148"/>
                <a:gd name="T35" fmla="*/ 2147483647 h 168"/>
                <a:gd name="T36" fmla="*/ 2147483647 w 148"/>
                <a:gd name="T37" fmla="*/ 2147483647 h 168"/>
                <a:gd name="T38" fmla="*/ 2147483647 w 148"/>
                <a:gd name="T39" fmla="*/ 2147483647 h 168"/>
                <a:gd name="T40" fmla="*/ 2147483647 w 148"/>
                <a:gd name="T41" fmla="*/ 2147483647 h 168"/>
                <a:gd name="T42" fmla="*/ 2147483647 w 148"/>
                <a:gd name="T43" fmla="*/ 2147483647 h 168"/>
                <a:gd name="T44" fmla="*/ 2147483647 w 148"/>
                <a:gd name="T45" fmla="*/ 2147483647 h 168"/>
                <a:gd name="T46" fmla="*/ 2147483647 w 148"/>
                <a:gd name="T47" fmla="*/ 2147483647 h 168"/>
                <a:gd name="T48" fmla="*/ 2147483647 w 148"/>
                <a:gd name="T49" fmla="*/ 2147483647 h 168"/>
                <a:gd name="T50" fmla="*/ 2147483647 w 148"/>
                <a:gd name="T51" fmla="*/ 2147483647 h 168"/>
                <a:gd name="T52" fmla="*/ 2147483647 w 148"/>
                <a:gd name="T53" fmla="*/ 2147483647 h 168"/>
                <a:gd name="T54" fmla="*/ 2147483647 w 148"/>
                <a:gd name="T55" fmla="*/ 2147483647 h 168"/>
                <a:gd name="T56" fmla="*/ 2147483647 w 148"/>
                <a:gd name="T57" fmla="*/ 2147483647 h 168"/>
                <a:gd name="T58" fmla="*/ 2147483647 w 148"/>
                <a:gd name="T59" fmla="*/ 2147483647 h 168"/>
                <a:gd name="T60" fmla="*/ 2147483647 w 148"/>
                <a:gd name="T61" fmla="*/ 2147483647 h 168"/>
                <a:gd name="T62" fmla="*/ 2147483647 w 148"/>
                <a:gd name="T63" fmla="*/ 2147483647 h 168"/>
                <a:gd name="T64" fmla="*/ 2147483647 w 148"/>
                <a:gd name="T65" fmla="*/ 2147483647 h 168"/>
                <a:gd name="T66" fmla="*/ 2147483647 w 148"/>
                <a:gd name="T67" fmla="*/ 2147483647 h 168"/>
                <a:gd name="T68" fmla="*/ 2147483647 w 148"/>
                <a:gd name="T69" fmla="*/ 2147483647 h 168"/>
                <a:gd name="T70" fmla="*/ 2147483647 w 148"/>
                <a:gd name="T71" fmla="*/ 2147483647 h 168"/>
                <a:gd name="T72" fmla="*/ 2147483647 w 148"/>
                <a:gd name="T73" fmla="*/ 2147483647 h 168"/>
                <a:gd name="T74" fmla="*/ 2147483647 w 148"/>
                <a:gd name="T75" fmla="*/ 2147483647 h 168"/>
                <a:gd name="T76" fmla="*/ 2147483647 w 148"/>
                <a:gd name="T77" fmla="*/ 2147483647 h 168"/>
                <a:gd name="T78" fmla="*/ 2147483647 w 148"/>
                <a:gd name="T79" fmla="*/ 2147483647 h 168"/>
                <a:gd name="T80" fmla="*/ 2147483647 w 148"/>
                <a:gd name="T81" fmla="*/ 2147483647 h 168"/>
                <a:gd name="T82" fmla="*/ 2147483647 w 148"/>
                <a:gd name="T83" fmla="*/ 2147483647 h 168"/>
                <a:gd name="T84" fmla="*/ 2147483647 w 148"/>
                <a:gd name="T85" fmla="*/ 2147483647 h 168"/>
                <a:gd name="T86" fmla="*/ 2147483647 w 148"/>
                <a:gd name="T87" fmla="*/ 2147483647 h 168"/>
                <a:gd name="T88" fmla="*/ 2147483647 w 148"/>
                <a:gd name="T89" fmla="*/ 2147483647 h 168"/>
                <a:gd name="T90" fmla="*/ 0 w 148"/>
                <a:gd name="T91" fmla="*/ 2147483647 h 168"/>
                <a:gd name="T92" fmla="*/ 0 w 148"/>
                <a:gd name="T93" fmla="*/ 2147483647 h 168"/>
                <a:gd name="T94" fmla="*/ 2147483647 w 148"/>
                <a:gd name="T95" fmla="*/ 2147483647 h 168"/>
                <a:gd name="T96" fmla="*/ 2147483647 w 148"/>
                <a:gd name="T97" fmla="*/ 2147483647 h 168"/>
                <a:gd name="T98" fmla="*/ 2147483647 w 148"/>
                <a:gd name="T99" fmla="*/ 2147483647 h 168"/>
                <a:gd name="T100" fmla="*/ 2147483647 w 148"/>
                <a:gd name="T101" fmla="*/ 2147483647 h 168"/>
                <a:gd name="T102" fmla="*/ 2147483647 w 148"/>
                <a:gd name="T103" fmla="*/ 2147483647 h 168"/>
                <a:gd name="T104" fmla="*/ 2147483647 w 148"/>
                <a:gd name="T105" fmla="*/ 2147483647 h 168"/>
                <a:gd name="T106" fmla="*/ 2147483647 w 148"/>
                <a:gd name="T107" fmla="*/ 2147483647 h 168"/>
                <a:gd name="T108" fmla="*/ 2147483647 w 148"/>
                <a:gd name="T109" fmla="*/ 0 h 168"/>
                <a:gd name="T110" fmla="*/ 2147483647 w 148"/>
                <a:gd name="T111" fmla="*/ 0 h 168"/>
                <a:gd name="T112" fmla="*/ 2147483647 w 148"/>
                <a:gd name="T113" fmla="*/ 2147483647 h 168"/>
                <a:gd name="T114" fmla="*/ 2147483647 w 148"/>
                <a:gd name="T115" fmla="*/ 2147483647 h 1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168"/>
                <a:gd name="T176" fmla="*/ 148 w 148"/>
                <a:gd name="T177" fmla="*/ 168 h 1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0" name="Freeform 135"/>
            <p:cNvSpPr/>
            <p:nvPr/>
          </p:nvSpPr>
          <p:spPr bwMode="auto">
            <a:xfrm>
              <a:off x="4242306" y="4092416"/>
              <a:ext cx="118770" cy="131417"/>
            </a:xfrm>
            <a:custGeom>
              <a:avLst/>
              <a:gdLst>
                <a:gd name="T0" fmla="*/ 2147483647 w 82"/>
                <a:gd name="T1" fmla="*/ 2147483647 h 82"/>
                <a:gd name="T2" fmla="*/ 2147483647 w 82"/>
                <a:gd name="T3" fmla="*/ 2147483647 h 82"/>
                <a:gd name="T4" fmla="*/ 2147483647 w 82"/>
                <a:gd name="T5" fmla="*/ 2147483647 h 82"/>
                <a:gd name="T6" fmla="*/ 2147483647 w 82"/>
                <a:gd name="T7" fmla="*/ 2147483647 h 82"/>
                <a:gd name="T8" fmla="*/ 2147483647 w 82"/>
                <a:gd name="T9" fmla="*/ 2147483647 h 82"/>
                <a:gd name="T10" fmla="*/ 2147483647 w 82"/>
                <a:gd name="T11" fmla="*/ 2147483647 h 82"/>
                <a:gd name="T12" fmla="*/ 2147483647 w 82"/>
                <a:gd name="T13" fmla="*/ 2147483647 h 82"/>
                <a:gd name="T14" fmla="*/ 2147483647 w 82"/>
                <a:gd name="T15" fmla="*/ 2147483647 h 82"/>
                <a:gd name="T16" fmla="*/ 2147483647 w 82"/>
                <a:gd name="T17" fmla="*/ 2147483647 h 82"/>
                <a:gd name="T18" fmla="*/ 2147483647 w 82"/>
                <a:gd name="T19" fmla="*/ 2147483647 h 82"/>
                <a:gd name="T20" fmla="*/ 2147483647 w 82"/>
                <a:gd name="T21" fmla="*/ 2147483647 h 82"/>
                <a:gd name="T22" fmla="*/ 2147483647 w 82"/>
                <a:gd name="T23" fmla="*/ 2147483647 h 82"/>
                <a:gd name="T24" fmla="*/ 2147483647 w 82"/>
                <a:gd name="T25" fmla="*/ 2147483647 h 82"/>
                <a:gd name="T26" fmla="*/ 2147483647 w 82"/>
                <a:gd name="T27" fmla="*/ 2147483647 h 82"/>
                <a:gd name="T28" fmla="*/ 2147483647 w 82"/>
                <a:gd name="T29" fmla="*/ 2147483647 h 82"/>
                <a:gd name="T30" fmla="*/ 2147483647 w 82"/>
                <a:gd name="T31" fmla="*/ 2147483647 h 82"/>
                <a:gd name="T32" fmla="*/ 2147483647 w 82"/>
                <a:gd name="T33" fmla="*/ 2147483647 h 82"/>
                <a:gd name="T34" fmla="*/ 2147483647 w 82"/>
                <a:gd name="T35" fmla="*/ 2147483647 h 82"/>
                <a:gd name="T36" fmla="*/ 2147483647 w 82"/>
                <a:gd name="T37" fmla="*/ 2147483647 h 82"/>
                <a:gd name="T38" fmla="*/ 2147483647 w 82"/>
                <a:gd name="T39" fmla="*/ 2147483647 h 82"/>
                <a:gd name="T40" fmla="*/ 2147483647 w 82"/>
                <a:gd name="T41" fmla="*/ 2147483647 h 82"/>
                <a:gd name="T42" fmla="*/ 2147483647 w 82"/>
                <a:gd name="T43" fmla="*/ 2147483647 h 82"/>
                <a:gd name="T44" fmla="*/ 2147483647 w 82"/>
                <a:gd name="T45" fmla="*/ 2147483647 h 82"/>
                <a:gd name="T46" fmla="*/ 2147483647 w 82"/>
                <a:gd name="T47" fmla="*/ 2147483647 h 82"/>
                <a:gd name="T48" fmla="*/ 0 w 82"/>
                <a:gd name="T49" fmla="*/ 2147483647 h 82"/>
                <a:gd name="T50" fmla="*/ 2147483647 w 82"/>
                <a:gd name="T51" fmla="*/ 2147483647 h 82"/>
                <a:gd name="T52" fmla="*/ 2147483647 w 82"/>
                <a:gd name="T53" fmla="*/ 2147483647 h 82"/>
                <a:gd name="T54" fmla="*/ 2147483647 w 82"/>
                <a:gd name="T55" fmla="*/ 2147483647 h 82"/>
                <a:gd name="T56" fmla="*/ 2147483647 w 82"/>
                <a:gd name="T57" fmla="*/ 2147483647 h 82"/>
                <a:gd name="T58" fmla="*/ 2147483647 w 82"/>
                <a:gd name="T59" fmla="*/ 2147483647 h 82"/>
                <a:gd name="T60" fmla="*/ 2147483647 w 82"/>
                <a:gd name="T61" fmla="*/ 2147483647 h 82"/>
                <a:gd name="T62" fmla="*/ 2147483647 w 82"/>
                <a:gd name="T63" fmla="*/ 2147483647 h 82"/>
                <a:gd name="T64" fmla="*/ 2147483647 w 82"/>
                <a:gd name="T65" fmla="*/ 0 h 82"/>
                <a:gd name="T66" fmla="*/ 2147483647 w 82"/>
                <a:gd name="T67" fmla="*/ 0 h 82"/>
                <a:gd name="T68" fmla="*/ 2147483647 w 82"/>
                <a:gd name="T69" fmla="*/ 2147483647 h 82"/>
                <a:gd name="T70" fmla="*/ 2147483647 w 82"/>
                <a:gd name="T71" fmla="*/ 2147483647 h 82"/>
                <a:gd name="T72" fmla="*/ 2147483647 w 82"/>
                <a:gd name="T73" fmla="*/ 2147483647 h 82"/>
                <a:gd name="T74" fmla="*/ 2147483647 w 82"/>
                <a:gd name="T75" fmla="*/ 2147483647 h 82"/>
                <a:gd name="T76" fmla="*/ 2147483647 w 82"/>
                <a:gd name="T77" fmla="*/ 2147483647 h 82"/>
                <a:gd name="T78" fmla="*/ 2147483647 w 82"/>
                <a:gd name="T79" fmla="*/ 2147483647 h 82"/>
                <a:gd name="T80" fmla="*/ 2147483647 w 82"/>
                <a:gd name="T81" fmla="*/ 2147483647 h 82"/>
                <a:gd name="T82" fmla="*/ 2147483647 w 82"/>
                <a:gd name="T83" fmla="*/ 2147483647 h 82"/>
                <a:gd name="T84" fmla="*/ 2147483647 w 82"/>
                <a:gd name="T85" fmla="*/ 2147483647 h 82"/>
                <a:gd name="T86" fmla="*/ 2147483647 w 82"/>
                <a:gd name="T87" fmla="*/ 2147483647 h 82"/>
                <a:gd name="T88" fmla="*/ 2147483647 w 82"/>
                <a:gd name="T89" fmla="*/ 2147483647 h 82"/>
                <a:gd name="T90" fmla="*/ 2147483647 w 82"/>
                <a:gd name="T91" fmla="*/ 2147483647 h 82"/>
                <a:gd name="T92" fmla="*/ 2147483647 w 82"/>
                <a:gd name="T93" fmla="*/ 2147483647 h 82"/>
                <a:gd name="T94" fmla="*/ 2147483647 w 82"/>
                <a:gd name="T95" fmla="*/ 2147483647 h 82"/>
                <a:gd name="T96" fmla="*/ 2147483647 w 82"/>
                <a:gd name="T97" fmla="*/ 2147483647 h 82"/>
                <a:gd name="T98" fmla="*/ 2147483647 w 82"/>
                <a:gd name="T99" fmla="*/ 2147483647 h 82"/>
                <a:gd name="T100" fmla="*/ 2147483647 w 82"/>
                <a:gd name="T101" fmla="*/ 2147483647 h 82"/>
                <a:gd name="T102" fmla="*/ 2147483647 w 82"/>
                <a:gd name="T103" fmla="*/ 2147483647 h 82"/>
                <a:gd name="T104" fmla="*/ 2147483647 w 82"/>
                <a:gd name="T105" fmla="*/ 2147483647 h 82"/>
                <a:gd name="T106" fmla="*/ 2147483647 w 82"/>
                <a:gd name="T107" fmla="*/ 2147483647 h 82"/>
                <a:gd name="T108" fmla="*/ 2147483647 w 82"/>
                <a:gd name="T109" fmla="*/ 2147483647 h 82"/>
                <a:gd name="T110" fmla="*/ 2147483647 w 82"/>
                <a:gd name="T111" fmla="*/ 2147483647 h 82"/>
                <a:gd name="T112" fmla="*/ 2147483647 w 82"/>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82"/>
                <a:gd name="T173" fmla="*/ 82 w 8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1" name="Freeform 136"/>
            <p:cNvSpPr/>
            <p:nvPr/>
          </p:nvSpPr>
          <p:spPr bwMode="auto">
            <a:xfrm>
              <a:off x="4250377" y="4210559"/>
              <a:ext cx="65727" cy="37169"/>
            </a:xfrm>
            <a:custGeom>
              <a:avLst/>
              <a:gdLst>
                <a:gd name="T0" fmla="*/ 0 w 44"/>
                <a:gd name="T1" fmla="*/ 2147483647 h 24"/>
                <a:gd name="T2" fmla="*/ 2147483647 w 44"/>
                <a:gd name="T3" fmla="*/ 2147483647 h 24"/>
                <a:gd name="T4" fmla="*/ 2147483647 w 44"/>
                <a:gd name="T5" fmla="*/ 2147483647 h 24"/>
                <a:gd name="T6" fmla="*/ 2147483647 w 44"/>
                <a:gd name="T7" fmla="*/ 0 h 24"/>
                <a:gd name="T8" fmla="*/ 2147483647 w 44"/>
                <a:gd name="T9" fmla="*/ 0 h 24"/>
                <a:gd name="T10" fmla="*/ 2147483647 w 44"/>
                <a:gd name="T11" fmla="*/ 2147483647 h 24"/>
                <a:gd name="T12" fmla="*/ 2147483647 w 44"/>
                <a:gd name="T13" fmla="*/ 2147483647 h 24"/>
                <a:gd name="T14" fmla="*/ 2147483647 w 44"/>
                <a:gd name="T15" fmla="*/ 2147483647 h 24"/>
                <a:gd name="T16" fmla="*/ 2147483647 w 44"/>
                <a:gd name="T17" fmla="*/ 2147483647 h 24"/>
                <a:gd name="T18" fmla="*/ 2147483647 w 44"/>
                <a:gd name="T19" fmla="*/ 2147483647 h 24"/>
                <a:gd name="T20" fmla="*/ 2147483647 w 44"/>
                <a:gd name="T21" fmla="*/ 2147483647 h 24"/>
                <a:gd name="T22" fmla="*/ 2147483647 w 44"/>
                <a:gd name="T23" fmla="*/ 2147483647 h 24"/>
                <a:gd name="T24" fmla="*/ 2147483647 w 44"/>
                <a:gd name="T25" fmla="*/ 2147483647 h 24"/>
                <a:gd name="T26" fmla="*/ 2147483647 w 44"/>
                <a:gd name="T27" fmla="*/ 2147483647 h 24"/>
                <a:gd name="T28" fmla="*/ 2147483647 w 44"/>
                <a:gd name="T29" fmla="*/ 2147483647 h 24"/>
                <a:gd name="T30" fmla="*/ 2147483647 w 44"/>
                <a:gd name="T31" fmla="*/ 2147483647 h 24"/>
                <a:gd name="T32" fmla="*/ 2147483647 w 44"/>
                <a:gd name="T33" fmla="*/ 2147483647 h 24"/>
                <a:gd name="T34" fmla="*/ 2147483647 w 44"/>
                <a:gd name="T35" fmla="*/ 2147483647 h 24"/>
                <a:gd name="T36" fmla="*/ 2147483647 w 44"/>
                <a:gd name="T37" fmla="*/ 2147483647 h 24"/>
                <a:gd name="T38" fmla="*/ 0 w 44"/>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24"/>
                <a:gd name="T62" fmla="*/ 44 w 44"/>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2" name="Freeform 137"/>
            <p:cNvSpPr/>
            <p:nvPr/>
          </p:nvSpPr>
          <p:spPr bwMode="auto">
            <a:xfrm>
              <a:off x="4288430" y="4210559"/>
              <a:ext cx="161435" cy="150001"/>
            </a:xfrm>
            <a:custGeom>
              <a:avLst/>
              <a:gdLst>
                <a:gd name="T0" fmla="*/ 2147483647 w 110"/>
                <a:gd name="T1" fmla="*/ 2147483647 h 96"/>
                <a:gd name="T2" fmla="*/ 2147483647 w 110"/>
                <a:gd name="T3" fmla="*/ 2147483647 h 96"/>
                <a:gd name="T4" fmla="*/ 2147483647 w 110"/>
                <a:gd name="T5" fmla="*/ 2147483647 h 96"/>
                <a:gd name="T6" fmla="*/ 2147483647 w 110"/>
                <a:gd name="T7" fmla="*/ 2147483647 h 96"/>
                <a:gd name="T8" fmla="*/ 2147483647 w 110"/>
                <a:gd name="T9" fmla="*/ 2147483647 h 96"/>
                <a:gd name="T10" fmla="*/ 2147483647 w 110"/>
                <a:gd name="T11" fmla="*/ 2147483647 h 96"/>
                <a:gd name="T12" fmla="*/ 2147483647 w 110"/>
                <a:gd name="T13" fmla="*/ 2147483647 h 96"/>
                <a:gd name="T14" fmla="*/ 2147483647 w 110"/>
                <a:gd name="T15" fmla="*/ 2147483647 h 96"/>
                <a:gd name="T16" fmla="*/ 2147483647 w 110"/>
                <a:gd name="T17" fmla="*/ 2147483647 h 96"/>
                <a:gd name="T18" fmla="*/ 2147483647 w 110"/>
                <a:gd name="T19" fmla="*/ 2147483647 h 96"/>
                <a:gd name="T20" fmla="*/ 2147483647 w 110"/>
                <a:gd name="T21" fmla="*/ 2147483647 h 96"/>
                <a:gd name="T22" fmla="*/ 2147483647 w 110"/>
                <a:gd name="T23" fmla="*/ 2147483647 h 96"/>
                <a:gd name="T24" fmla="*/ 2147483647 w 110"/>
                <a:gd name="T25" fmla="*/ 2147483647 h 96"/>
                <a:gd name="T26" fmla="*/ 2147483647 w 110"/>
                <a:gd name="T27" fmla="*/ 2147483647 h 96"/>
                <a:gd name="T28" fmla="*/ 2147483647 w 110"/>
                <a:gd name="T29" fmla="*/ 2147483647 h 96"/>
                <a:gd name="T30" fmla="*/ 2147483647 w 110"/>
                <a:gd name="T31" fmla="*/ 2147483647 h 96"/>
                <a:gd name="T32" fmla="*/ 2147483647 w 110"/>
                <a:gd name="T33" fmla="*/ 2147483647 h 96"/>
                <a:gd name="T34" fmla="*/ 2147483647 w 110"/>
                <a:gd name="T35" fmla="*/ 2147483647 h 96"/>
                <a:gd name="T36" fmla="*/ 2147483647 w 110"/>
                <a:gd name="T37" fmla="*/ 2147483647 h 96"/>
                <a:gd name="T38" fmla="*/ 2147483647 w 110"/>
                <a:gd name="T39" fmla="*/ 2147483647 h 96"/>
                <a:gd name="T40" fmla="*/ 2147483647 w 110"/>
                <a:gd name="T41" fmla="*/ 2147483647 h 96"/>
                <a:gd name="T42" fmla="*/ 2147483647 w 110"/>
                <a:gd name="T43" fmla="*/ 2147483647 h 96"/>
                <a:gd name="T44" fmla="*/ 2147483647 w 110"/>
                <a:gd name="T45" fmla="*/ 2147483647 h 96"/>
                <a:gd name="T46" fmla="*/ 2147483647 w 110"/>
                <a:gd name="T47" fmla="*/ 2147483647 h 96"/>
                <a:gd name="T48" fmla="*/ 2147483647 w 110"/>
                <a:gd name="T49" fmla="*/ 2147483647 h 96"/>
                <a:gd name="T50" fmla="*/ 2147483647 w 110"/>
                <a:gd name="T51" fmla="*/ 2147483647 h 96"/>
                <a:gd name="T52" fmla="*/ 2147483647 w 110"/>
                <a:gd name="T53" fmla="*/ 2147483647 h 96"/>
                <a:gd name="T54" fmla="*/ 2147483647 w 110"/>
                <a:gd name="T55" fmla="*/ 2147483647 h 96"/>
                <a:gd name="T56" fmla="*/ 2147483647 w 110"/>
                <a:gd name="T57" fmla="*/ 2147483647 h 96"/>
                <a:gd name="T58" fmla="*/ 2147483647 w 110"/>
                <a:gd name="T59" fmla="*/ 2147483647 h 96"/>
                <a:gd name="T60" fmla="*/ 2147483647 w 110"/>
                <a:gd name="T61" fmla="*/ 2147483647 h 96"/>
                <a:gd name="T62" fmla="*/ 2147483647 w 110"/>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96"/>
                <a:gd name="T98" fmla="*/ 110 w 110"/>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3" name="Freeform 138"/>
            <p:cNvSpPr/>
            <p:nvPr/>
          </p:nvSpPr>
          <p:spPr bwMode="auto">
            <a:xfrm>
              <a:off x="4329942" y="4282241"/>
              <a:ext cx="62268" cy="88938"/>
            </a:xfrm>
            <a:custGeom>
              <a:avLst/>
              <a:gdLst>
                <a:gd name="T0" fmla="*/ 2147483647 w 42"/>
                <a:gd name="T1" fmla="*/ 2147483647 h 56"/>
                <a:gd name="T2" fmla="*/ 2147483647 w 42"/>
                <a:gd name="T3" fmla="*/ 2147483647 h 56"/>
                <a:gd name="T4" fmla="*/ 2147483647 w 42"/>
                <a:gd name="T5" fmla="*/ 2147483647 h 56"/>
                <a:gd name="T6" fmla="*/ 2147483647 w 42"/>
                <a:gd name="T7" fmla="*/ 2147483647 h 56"/>
                <a:gd name="T8" fmla="*/ 2147483647 w 42"/>
                <a:gd name="T9" fmla="*/ 2147483647 h 56"/>
                <a:gd name="T10" fmla="*/ 0 w 42"/>
                <a:gd name="T11" fmla="*/ 2147483647 h 56"/>
                <a:gd name="T12" fmla="*/ 2147483647 w 42"/>
                <a:gd name="T13" fmla="*/ 2147483647 h 56"/>
                <a:gd name="T14" fmla="*/ 2147483647 w 42"/>
                <a:gd name="T15" fmla="*/ 2147483647 h 56"/>
                <a:gd name="T16" fmla="*/ 2147483647 w 42"/>
                <a:gd name="T17" fmla="*/ 2147483647 h 56"/>
                <a:gd name="T18" fmla="*/ 2147483647 w 42"/>
                <a:gd name="T19" fmla="*/ 0 h 56"/>
                <a:gd name="T20" fmla="*/ 2147483647 w 42"/>
                <a:gd name="T21" fmla="*/ 2147483647 h 56"/>
                <a:gd name="T22" fmla="*/ 2147483647 w 42"/>
                <a:gd name="T23" fmla="*/ 2147483647 h 56"/>
                <a:gd name="T24" fmla="*/ 2147483647 w 42"/>
                <a:gd name="T25" fmla="*/ 2147483647 h 56"/>
                <a:gd name="T26" fmla="*/ 2147483647 w 42"/>
                <a:gd name="T27" fmla="*/ 2147483647 h 56"/>
                <a:gd name="T28" fmla="*/ 2147483647 w 42"/>
                <a:gd name="T29" fmla="*/ 2147483647 h 56"/>
                <a:gd name="T30" fmla="*/ 2147483647 w 42"/>
                <a:gd name="T31" fmla="*/ 2147483647 h 56"/>
                <a:gd name="T32" fmla="*/ 2147483647 w 42"/>
                <a:gd name="T33" fmla="*/ 2147483647 h 56"/>
                <a:gd name="T34" fmla="*/ 2147483647 w 42"/>
                <a:gd name="T35" fmla="*/ 2147483647 h 56"/>
                <a:gd name="T36" fmla="*/ 2147483647 w 42"/>
                <a:gd name="T37" fmla="*/ 2147483647 h 56"/>
                <a:gd name="T38" fmla="*/ 2147483647 w 42"/>
                <a:gd name="T39" fmla="*/ 2147483647 h 56"/>
                <a:gd name="T40" fmla="*/ 2147483647 w 42"/>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56"/>
                <a:gd name="T65" fmla="*/ 42 w 4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4" name="Freeform 139"/>
            <p:cNvSpPr/>
            <p:nvPr/>
          </p:nvSpPr>
          <p:spPr bwMode="auto">
            <a:xfrm>
              <a:off x="4364536" y="4328702"/>
              <a:ext cx="93402" cy="111506"/>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0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0 h 72"/>
                <a:gd name="T28" fmla="*/ 2147483647 w 64"/>
                <a:gd name="T29" fmla="*/ 2147483647 h 72"/>
                <a:gd name="T30" fmla="*/ 2147483647 w 64"/>
                <a:gd name="T31" fmla="*/ 2147483647 h 72"/>
                <a:gd name="T32" fmla="*/ 2147483647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2147483647 h 72"/>
                <a:gd name="T44" fmla="*/ 2147483647 w 64"/>
                <a:gd name="T45" fmla="*/ 2147483647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72"/>
                <a:gd name="T95" fmla="*/ 64 w 64"/>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5" name="Freeform 140"/>
            <p:cNvSpPr/>
            <p:nvPr/>
          </p:nvSpPr>
          <p:spPr bwMode="auto">
            <a:xfrm>
              <a:off x="4499449" y="4138877"/>
              <a:ext cx="177579" cy="156638"/>
            </a:xfrm>
            <a:custGeom>
              <a:avLst/>
              <a:gdLst>
                <a:gd name="T0" fmla="*/ 2147483647 w 122"/>
                <a:gd name="T1" fmla="*/ 2147483647 h 98"/>
                <a:gd name="T2" fmla="*/ 2147483647 w 122"/>
                <a:gd name="T3" fmla="*/ 2147483647 h 98"/>
                <a:gd name="T4" fmla="*/ 2147483647 w 122"/>
                <a:gd name="T5" fmla="*/ 2147483647 h 98"/>
                <a:gd name="T6" fmla="*/ 2147483647 w 122"/>
                <a:gd name="T7" fmla="*/ 2147483647 h 98"/>
                <a:gd name="T8" fmla="*/ 2147483647 w 122"/>
                <a:gd name="T9" fmla="*/ 2147483647 h 98"/>
                <a:gd name="T10" fmla="*/ 2147483647 w 122"/>
                <a:gd name="T11" fmla="*/ 2147483647 h 98"/>
                <a:gd name="T12" fmla="*/ 2147483647 w 122"/>
                <a:gd name="T13" fmla="*/ 2147483647 h 98"/>
                <a:gd name="T14" fmla="*/ 2147483647 w 122"/>
                <a:gd name="T15" fmla="*/ 2147483647 h 98"/>
                <a:gd name="T16" fmla="*/ 2147483647 w 122"/>
                <a:gd name="T17" fmla="*/ 2147483647 h 98"/>
                <a:gd name="T18" fmla="*/ 2147483647 w 122"/>
                <a:gd name="T19" fmla="*/ 2147483647 h 98"/>
                <a:gd name="T20" fmla="*/ 2147483647 w 122"/>
                <a:gd name="T21" fmla="*/ 2147483647 h 98"/>
                <a:gd name="T22" fmla="*/ 2147483647 w 122"/>
                <a:gd name="T23" fmla="*/ 2147483647 h 98"/>
                <a:gd name="T24" fmla="*/ 2147483647 w 122"/>
                <a:gd name="T25" fmla="*/ 0 h 98"/>
                <a:gd name="T26" fmla="*/ 2147483647 w 122"/>
                <a:gd name="T27" fmla="*/ 2147483647 h 98"/>
                <a:gd name="T28" fmla="*/ 2147483647 w 122"/>
                <a:gd name="T29" fmla="*/ 2147483647 h 98"/>
                <a:gd name="T30" fmla="*/ 2147483647 w 122"/>
                <a:gd name="T31" fmla="*/ 2147483647 h 98"/>
                <a:gd name="T32" fmla="*/ 2147483647 w 122"/>
                <a:gd name="T33" fmla="*/ 2147483647 h 98"/>
                <a:gd name="T34" fmla="*/ 2147483647 w 122"/>
                <a:gd name="T35" fmla="*/ 2147483647 h 98"/>
                <a:gd name="T36" fmla="*/ 2147483647 w 122"/>
                <a:gd name="T37" fmla="*/ 2147483647 h 98"/>
                <a:gd name="T38" fmla="*/ 2147483647 w 122"/>
                <a:gd name="T39" fmla="*/ 2147483647 h 98"/>
                <a:gd name="T40" fmla="*/ 2147483647 w 122"/>
                <a:gd name="T41" fmla="*/ 2147483647 h 98"/>
                <a:gd name="T42" fmla="*/ 2147483647 w 122"/>
                <a:gd name="T43" fmla="*/ 2147483647 h 98"/>
                <a:gd name="T44" fmla="*/ 2147483647 w 122"/>
                <a:gd name="T45" fmla="*/ 2147483647 h 98"/>
                <a:gd name="T46" fmla="*/ 2147483647 w 122"/>
                <a:gd name="T47" fmla="*/ 2147483647 h 98"/>
                <a:gd name="T48" fmla="*/ 2147483647 w 122"/>
                <a:gd name="T49" fmla="*/ 2147483647 h 98"/>
                <a:gd name="T50" fmla="*/ 2147483647 w 122"/>
                <a:gd name="T51" fmla="*/ 2147483647 h 98"/>
                <a:gd name="T52" fmla="*/ 2147483647 w 122"/>
                <a:gd name="T53" fmla="*/ 2147483647 h 98"/>
                <a:gd name="T54" fmla="*/ 2147483647 w 122"/>
                <a:gd name="T55" fmla="*/ 2147483647 h 98"/>
                <a:gd name="T56" fmla="*/ 2147483647 w 122"/>
                <a:gd name="T57" fmla="*/ 2147483647 h 98"/>
                <a:gd name="T58" fmla="*/ 2147483647 w 122"/>
                <a:gd name="T59" fmla="*/ 2147483647 h 98"/>
                <a:gd name="T60" fmla="*/ 0 w 122"/>
                <a:gd name="T61" fmla="*/ 2147483647 h 98"/>
                <a:gd name="T62" fmla="*/ 2147483647 w 122"/>
                <a:gd name="T63" fmla="*/ 2147483647 h 98"/>
                <a:gd name="T64" fmla="*/ 2147483647 w 122"/>
                <a:gd name="T65" fmla="*/ 2147483647 h 98"/>
                <a:gd name="T66" fmla="*/ 2147483647 w 122"/>
                <a:gd name="T67" fmla="*/ 2147483647 h 98"/>
                <a:gd name="T68" fmla="*/ 2147483647 w 122"/>
                <a:gd name="T69" fmla="*/ 2147483647 h 98"/>
                <a:gd name="T70" fmla="*/ 2147483647 w 122"/>
                <a:gd name="T71" fmla="*/ 2147483647 h 98"/>
                <a:gd name="T72" fmla="*/ 2147483647 w 122"/>
                <a:gd name="T73" fmla="*/ 2147483647 h 98"/>
                <a:gd name="T74" fmla="*/ 2147483647 w 122"/>
                <a:gd name="T75" fmla="*/ 2147483647 h 98"/>
                <a:gd name="T76" fmla="*/ 2147483647 w 122"/>
                <a:gd name="T77" fmla="*/ 2147483647 h 98"/>
                <a:gd name="T78" fmla="*/ 2147483647 w 122"/>
                <a:gd name="T79" fmla="*/ 2147483647 h 98"/>
                <a:gd name="T80" fmla="*/ 2147483647 w 122"/>
                <a:gd name="T81" fmla="*/ 2147483647 h 98"/>
                <a:gd name="T82" fmla="*/ 2147483647 w 122"/>
                <a:gd name="T83" fmla="*/ 2147483647 h 98"/>
                <a:gd name="T84" fmla="*/ 2147483647 w 122"/>
                <a:gd name="T85" fmla="*/ 2147483647 h 98"/>
                <a:gd name="T86" fmla="*/ 2147483647 w 122"/>
                <a:gd name="T87" fmla="*/ 2147483647 h 98"/>
                <a:gd name="T88" fmla="*/ 2147483647 w 122"/>
                <a:gd name="T89" fmla="*/ 2147483647 h 98"/>
                <a:gd name="T90" fmla="*/ 2147483647 w 122"/>
                <a:gd name="T91" fmla="*/ 2147483647 h 98"/>
                <a:gd name="T92" fmla="*/ 2147483647 w 122"/>
                <a:gd name="T93" fmla="*/ 2147483647 h 98"/>
                <a:gd name="T94" fmla="*/ 2147483647 w 122"/>
                <a:gd name="T95" fmla="*/ 2147483647 h 98"/>
                <a:gd name="T96" fmla="*/ 2147483647 w 122"/>
                <a:gd name="T97" fmla="*/ 2147483647 h 98"/>
                <a:gd name="T98" fmla="*/ 2147483647 w 122"/>
                <a:gd name="T99" fmla="*/ 2147483647 h 98"/>
                <a:gd name="T100" fmla="*/ 2147483647 w 122"/>
                <a:gd name="T101" fmla="*/ 2147483647 h 98"/>
                <a:gd name="T102" fmla="*/ 2147483647 w 122"/>
                <a:gd name="T103" fmla="*/ 2147483647 h 98"/>
                <a:gd name="T104" fmla="*/ 2147483647 w 122"/>
                <a:gd name="T105" fmla="*/ 2147483647 h 98"/>
                <a:gd name="T106" fmla="*/ 2147483647 w 122"/>
                <a:gd name="T107" fmla="*/ 2147483647 h 98"/>
                <a:gd name="T108" fmla="*/ 2147483647 w 122"/>
                <a:gd name="T109" fmla="*/ 2147483647 h 98"/>
                <a:gd name="T110" fmla="*/ 2147483647 w 122"/>
                <a:gd name="T111" fmla="*/ 2147483647 h 98"/>
                <a:gd name="T112" fmla="*/ 2147483647 w 122"/>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98"/>
                <a:gd name="T173" fmla="*/ 122 w 122"/>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6" name="Freeform 141"/>
            <p:cNvSpPr/>
            <p:nvPr/>
          </p:nvSpPr>
          <p:spPr bwMode="auto">
            <a:xfrm>
              <a:off x="4439488" y="4266311"/>
              <a:ext cx="129148" cy="173895"/>
            </a:xfrm>
            <a:custGeom>
              <a:avLst/>
              <a:gdLst>
                <a:gd name="T0" fmla="*/ 2147483647 w 90"/>
                <a:gd name="T1" fmla="*/ 2147483647 h 110"/>
                <a:gd name="T2" fmla="*/ 2147483647 w 90"/>
                <a:gd name="T3" fmla="*/ 2147483647 h 110"/>
                <a:gd name="T4" fmla="*/ 0 w 90"/>
                <a:gd name="T5" fmla="*/ 2147483647 h 110"/>
                <a:gd name="T6" fmla="*/ 2147483647 w 90"/>
                <a:gd name="T7" fmla="*/ 2147483647 h 110"/>
                <a:gd name="T8" fmla="*/ 2147483647 w 90"/>
                <a:gd name="T9" fmla="*/ 2147483647 h 110"/>
                <a:gd name="T10" fmla="*/ 2147483647 w 90"/>
                <a:gd name="T11" fmla="*/ 2147483647 h 110"/>
                <a:gd name="T12" fmla="*/ 2147483647 w 90"/>
                <a:gd name="T13" fmla="*/ 2147483647 h 110"/>
                <a:gd name="T14" fmla="*/ 2147483647 w 90"/>
                <a:gd name="T15" fmla="*/ 2147483647 h 110"/>
                <a:gd name="T16" fmla="*/ 2147483647 w 90"/>
                <a:gd name="T17" fmla="*/ 2147483647 h 110"/>
                <a:gd name="T18" fmla="*/ 2147483647 w 90"/>
                <a:gd name="T19" fmla="*/ 0 h 110"/>
                <a:gd name="T20" fmla="*/ 2147483647 w 90"/>
                <a:gd name="T21" fmla="*/ 2147483647 h 110"/>
                <a:gd name="T22" fmla="*/ 2147483647 w 90"/>
                <a:gd name="T23" fmla="*/ 2147483647 h 110"/>
                <a:gd name="T24" fmla="*/ 2147483647 w 90"/>
                <a:gd name="T25" fmla="*/ 2147483647 h 110"/>
                <a:gd name="T26" fmla="*/ 2147483647 w 90"/>
                <a:gd name="T27" fmla="*/ 2147483647 h 110"/>
                <a:gd name="T28" fmla="*/ 2147483647 w 90"/>
                <a:gd name="T29" fmla="*/ 2147483647 h 110"/>
                <a:gd name="T30" fmla="*/ 2147483647 w 90"/>
                <a:gd name="T31" fmla="*/ 2147483647 h 110"/>
                <a:gd name="T32" fmla="*/ 2147483647 w 90"/>
                <a:gd name="T33" fmla="*/ 2147483647 h 110"/>
                <a:gd name="T34" fmla="*/ 2147483647 w 90"/>
                <a:gd name="T35" fmla="*/ 2147483647 h 110"/>
                <a:gd name="T36" fmla="*/ 2147483647 w 90"/>
                <a:gd name="T37" fmla="*/ 2147483647 h 110"/>
                <a:gd name="T38" fmla="*/ 2147483647 w 90"/>
                <a:gd name="T39" fmla="*/ 2147483647 h 110"/>
                <a:gd name="T40" fmla="*/ 2147483647 w 90"/>
                <a:gd name="T41" fmla="*/ 2147483647 h 110"/>
                <a:gd name="T42" fmla="*/ 2147483647 w 90"/>
                <a:gd name="T43" fmla="*/ 2147483647 h 110"/>
                <a:gd name="T44" fmla="*/ 2147483647 w 90"/>
                <a:gd name="T45" fmla="*/ 2147483647 h 110"/>
                <a:gd name="T46" fmla="*/ 2147483647 w 90"/>
                <a:gd name="T47" fmla="*/ 2147483647 h 110"/>
                <a:gd name="T48" fmla="*/ 2147483647 w 90"/>
                <a:gd name="T49" fmla="*/ 2147483647 h 110"/>
                <a:gd name="T50" fmla="*/ 2147483647 w 90"/>
                <a:gd name="T51" fmla="*/ 2147483647 h 110"/>
                <a:gd name="T52" fmla="*/ 2147483647 w 90"/>
                <a:gd name="T53" fmla="*/ 2147483647 h 110"/>
                <a:gd name="T54" fmla="*/ 2147483647 w 90"/>
                <a:gd name="T55" fmla="*/ 2147483647 h 110"/>
                <a:gd name="T56" fmla="*/ 0 w 90"/>
                <a:gd name="T57" fmla="*/ 2147483647 h 110"/>
                <a:gd name="T58" fmla="*/ 0 w 90"/>
                <a:gd name="T59" fmla="*/ 2147483647 h 110"/>
                <a:gd name="T60" fmla="*/ 0 w 90"/>
                <a:gd name="T61" fmla="*/ 2147483647 h 110"/>
                <a:gd name="T62" fmla="*/ 2147483647 w 90"/>
                <a:gd name="T63" fmla="*/ 2147483647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10"/>
                <a:gd name="T98" fmla="*/ 90 w 90"/>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7" name="Freeform 142"/>
            <p:cNvSpPr/>
            <p:nvPr/>
          </p:nvSpPr>
          <p:spPr bwMode="auto">
            <a:xfrm>
              <a:off x="4554799" y="4254364"/>
              <a:ext cx="102627" cy="176550"/>
            </a:xfrm>
            <a:custGeom>
              <a:avLst/>
              <a:gdLst>
                <a:gd name="T0" fmla="*/ 2147483647 w 70"/>
                <a:gd name="T1" fmla="*/ 2147483647 h 112"/>
                <a:gd name="T2" fmla="*/ 2147483647 w 70"/>
                <a:gd name="T3" fmla="*/ 2147483647 h 112"/>
                <a:gd name="T4" fmla="*/ 2147483647 w 70"/>
                <a:gd name="T5" fmla="*/ 2147483647 h 112"/>
                <a:gd name="T6" fmla="*/ 2147483647 w 70"/>
                <a:gd name="T7" fmla="*/ 2147483647 h 112"/>
                <a:gd name="T8" fmla="*/ 2147483647 w 70"/>
                <a:gd name="T9" fmla="*/ 2147483647 h 112"/>
                <a:gd name="T10" fmla="*/ 2147483647 w 70"/>
                <a:gd name="T11" fmla="*/ 2147483647 h 112"/>
                <a:gd name="T12" fmla="*/ 2147483647 w 70"/>
                <a:gd name="T13" fmla="*/ 2147483647 h 112"/>
                <a:gd name="T14" fmla="*/ 2147483647 w 70"/>
                <a:gd name="T15" fmla="*/ 2147483647 h 112"/>
                <a:gd name="T16" fmla="*/ 0 w 70"/>
                <a:gd name="T17" fmla="*/ 2147483647 h 112"/>
                <a:gd name="T18" fmla="*/ 2147483647 w 70"/>
                <a:gd name="T19" fmla="*/ 2147483647 h 112"/>
                <a:gd name="T20" fmla="*/ 2147483647 w 70"/>
                <a:gd name="T21" fmla="*/ 2147483647 h 112"/>
                <a:gd name="T22" fmla="*/ 2147483647 w 70"/>
                <a:gd name="T23" fmla="*/ 2147483647 h 112"/>
                <a:gd name="T24" fmla="*/ 2147483647 w 70"/>
                <a:gd name="T25" fmla="*/ 2147483647 h 112"/>
                <a:gd name="T26" fmla="*/ 2147483647 w 70"/>
                <a:gd name="T27" fmla="*/ 2147483647 h 112"/>
                <a:gd name="T28" fmla="*/ 2147483647 w 70"/>
                <a:gd name="T29" fmla="*/ 2147483647 h 112"/>
                <a:gd name="T30" fmla="*/ 2147483647 w 70"/>
                <a:gd name="T31" fmla="*/ 2147483647 h 112"/>
                <a:gd name="T32" fmla="*/ 2147483647 w 70"/>
                <a:gd name="T33" fmla="*/ 2147483647 h 112"/>
                <a:gd name="T34" fmla="*/ 2147483647 w 70"/>
                <a:gd name="T35" fmla="*/ 0 h 112"/>
                <a:gd name="T36" fmla="*/ 2147483647 w 70"/>
                <a:gd name="T37" fmla="*/ 0 h 112"/>
                <a:gd name="T38" fmla="*/ 2147483647 w 70"/>
                <a:gd name="T39" fmla="*/ 0 h 112"/>
                <a:gd name="T40" fmla="*/ 2147483647 w 70"/>
                <a:gd name="T41" fmla="*/ 0 h 112"/>
                <a:gd name="T42" fmla="*/ 2147483647 w 70"/>
                <a:gd name="T43" fmla="*/ 0 h 112"/>
                <a:gd name="T44" fmla="*/ 2147483647 w 70"/>
                <a:gd name="T45" fmla="*/ 2147483647 h 112"/>
                <a:gd name="T46" fmla="*/ 2147483647 w 70"/>
                <a:gd name="T47" fmla="*/ 2147483647 h 112"/>
                <a:gd name="T48" fmla="*/ 2147483647 w 70"/>
                <a:gd name="T49" fmla="*/ 2147483647 h 112"/>
                <a:gd name="T50" fmla="*/ 2147483647 w 70"/>
                <a:gd name="T51" fmla="*/ 2147483647 h 112"/>
                <a:gd name="T52" fmla="*/ 2147483647 w 70"/>
                <a:gd name="T53" fmla="*/ 2147483647 h 112"/>
                <a:gd name="T54" fmla="*/ 2147483647 w 70"/>
                <a:gd name="T55" fmla="*/ 2147483647 h 112"/>
                <a:gd name="T56" fmla="*/ 2147483647 w 70"/>
                <a:gd name="T57" fmla="*/ 2147483647 h 112"/>
                <a:gd name="T58" fmla="*/ 2147483647 w 70"/>
                <a:gd name="T59" fmla="*/ 2147483647 h 112"/>
                <a:gd name="T60" fmla="*/ 2147483647 w 70"/>
                <a:gd name="T61" fmla="*/ 2147483647 h 112"/>
                <a:gd name="T62" fmla="*/ 2147483647 w 70"/>
                <a:gd name="T63" fmla="*/ 2147483647 h 112"/>
                <a:gd name="T64" fmla="*/ 2147483647 w 70"/>
                <a:gd name="T65" fmla="*/ 2147483647 h 112"/>
                <a:gd name="T66" fmla="*/ 2147483647 w 70"/>
                <a:gd name="T67" fmla="*/ 2147483647 h 112"/>
                <a:gd name="T68" fmla="*/ 2147483647 w 70"/>
                <a:gd name="T69" fmla="*/ 2147483647 h 112"/>
                <a:gd name="T70" fmla="*/ 2147483647 w 70"/>
                <a:gd name="T71" fmla="*/ 2147483647 h 112"/>
                <a:gd name="T72" fmla="*/ 2147483647 w 70"/>
                <a:gd name="T73" fmla="*/ 2147483647 h 112"/>
                <a:gd name="T74" fmla="*/ 2147483647 w 70"/>
                <a:gd name="T75" fmla="*/ 2147483647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12"/>
                <a:gd name="T116" fmla="*/ 70 w 70"/>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8" name="Freeform 143"/>
            <p:cNvSpPr/>
            <p:nvPr/>
          </p:nvSpPr>
          <p:spPr bwMode="auto">
            <a:xfrm>
              <a:off x="4628598" y="4254364"/>
              <a:ext cx="42665" cy="146019"/>
            </a:xfrm>
            <a:custGeom>
              <a:avLst/>
              <a:gdLst>
                <a:gd name="T0" fmla="*/ 2147483647 w 30"/>
                <a:gd name="T1" fmla="*/ 2147483647 h 92"/>
                <a:gd name="T2" fmla="*/ 2147483647 w 30"/>
                <a:gd name="T3" fmla="*/ 2147483647 h 92"/>
                <a:gd name="T4" fmla="*/ 2147483647 w 30"/>
                <a:gd name="T5" fmla="*/ 2147483647 h 92"/>
                <a:gd name="T6" fmla="*/ 2147483647 w 30"/>
                <a:gd name="T7" fmla="*/ 2147483647 h 92"/>
                <a:gd name="T8" fmla="*/ 2147483647 w 30"/>
                <a:gd name="T9" fmla="*/ 2147483647 h 92"/>
                <a:gd name="T10" fmla="*/ 2147483647 w 30"/>
                <a:gd name="T11" fmla="*/ 2147483647 h 92"/>
                <a:gd name="T12" fmla="*/ 2147483647 w 30"/>
                <a:gd name="T13" fmla="*/ 2147483647 h 92"/>
                <a:gd name="T14" fmla="*/ 2147483647 w 30"/>
                <a:gd name="T15" fmla="*/ 2147483647 h 92"/>
                <a:gd name="T16" fmla="*/ 2147483647 w 30"/>
                <a:gd name="T17" fmla="*/ 2147483647 h 92"/>
                <a:gd name="T18" fmla="*/ 2147483647 w 30"/>
                <a:gd name="T19" fmla="*/ 2147483647 h 92"/>
                <a:gd name="T20" fmla="*/ 2147483647 w 30"/>
                <a:gd name="T21" fmla="*/ 2147483647 h 92"/>
                <a:gd name="T22" fmla="*/ 2147483647 w 30"/>
                <a:gd name="T23" fmla="*/ 2147483647 h 92"/>
                <a:gd name="T24" fmla="*/ 2147483647 w 30"/>
                <a:gd name="T25" fmla="*/ 2147483647 h 92"/>
                <a:gd name="T26" fmla="*/ 2147483647 w 30"/>
                <a:gd name="T27" fmla="*/ 2147483647 h 92"/>
                <a:gd name="T28" fmla="*/ 2147483647 w 30"/>
                <a:gd name="T29" fmla="*/ 2147483647 h 92"/>
                <a:gd name="T30" fmla="*/ 0 w 30"/>
                <a:gd name="T31" fmla="*/ 0 h 92"/>
                <a:gd name="T32" fmla="*/ 2147483647 w 30"/>
                <a:gd name="T33" fmla="*/ 0 h 92"/>
                <a:gd name="T34" fmla="*/ 2147483647 w 30"/>
                <a:gd name="T35" fmla="*/ 2147483647 h 92"/>
                <a:gd name="T36" fmla="*/ 2147483647 w 30"/>
                <a:gd name="T37" fmla="*/ 2147483647 h 92"/>
                <a:gd name="T38" fmla="*/ 2147483647 w 30"/>
                <a:gd name="T39" fmla="*/ 2147483647 h 92"/>
                <a:gd name="T40" fmla="*/ 2147483647 w 30"/>
                <a:gd name="T41" fmla="*/ 2147483647 h 92"/>
                <a:gd name="T42" fmla="*/ 2147483647 w 30"/>
                <a:gd name="T43" fmla="*/ 2147483647 h 92"/>
                <a:gd name="T44" fmla="*/ 2147483647 w 30"/>
                <a:gd name="T45" fmla="*/ 2147483647 h 92"/>
                <a:gd name="T46" fmla="*/ 2147483647 w 30"/>
                <a:gd name="T47" fmla="*/ 2147483647 h 92"/>
                <a:gd name="T48" fmla="*/ 2147483647 w 30"/>
                <a:gd name="T49" fmla="*/ 2147483647 h 92"/>
                <a:gd name="T50" fmla="*/ 2147483647 w 30"/>
                <a:gd name="T51" fmla="*/ 2147483647 h 92"/>
                <a:gd name="T52" fmla="*/ 2147483647 w 30"/>
                <a:gd name="T53" fmla="*/ 2147483647 h 92"/>
                <a:gd name="T54" fmla="*/ 2147483647 w 30"/>
                <a:gd name="T55" fmla="*/ 2147483647 h 92"/>
                <a:gd name="T56" fmla="*/ 2147483647 w 30"/>
                <a:gd name="T57" fmla="*/ 2147483647 h 92"/>
                <a:gd name="T58" fmla="*/ 2147483647 w 30"/>
                <a:gd name="T59" fmla="*/ 2147483647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92"/>
                <a:gd name="T92" fmla="*/ 30 w 30"/>
                <a:gd name="T93" fmla="*/ 92 h 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9" name="Freeform 144"/>
            <p:cNvSpPr/>
            <p:nvPr/>
          </p:nvSpPr>
          <p:spPr bwMode="auto">
            <a:xfrm>
              <a:off x="4649354" y="4218523"/>
              <a:ext cx="68033" cy="175222"/>
            </a:xfrm>
            <a:custGeom>
              <a:avLst/>
              <a:gdLst>
                <a:gd name="T0" fmla="*/ 2147483647 w 46"/>
                <a:gd name="T1" fmla="*/ 2147483647 h 110"/>
                <a:gd name="T2" fmla="*/ 2147483647 w 46"/>
                <a:gd name="T3" fmla="*/ 2147483647 h 110"/>
                <a:gd name="T4" fmla="*/ 2147483647 w 46"/>
                <a:gd name="T5" fmla="*/ 2147483647 h 110"/>
                <a:gd name="T6" fmla="*/ 2147483647 w 46"/>
                <a:gd name="T7" fmla="*/ 2147483647 h 110"/>
                <a:gd name="T8" fmla="*/ 2147483647 w 46"/>
                <a:gd name="T9" fmla="*/ 2147483647 h 110"/>
                <a:gd name="T10" fmla="*/ 2147483647 w 46"/>
                <a:gd name="T11" fmla="*/ 2147483647 h 110"/>
                <a:gd name="T12" fmla="*/ 2147483647 w 46"/>
                <a:gd name="T13" fmla="*/ 2147483647 h 110"/>
                <a:gd name="T14" fmla="*/ 2147483647 w 46"/>
                <a:gd name="T15" fmla="*/ 2147483647 h 110"/>
                <a:gd name="T16" fmla="*/ 2147483647 w 46"/>
                <a:gd name="T17" fmla="*/ 2147483647 h 110"/>
                <a:gd name="T18" fmla="*/ 2147483647 w 46"/>
                <a:gd name="T19" fmla="*/ 0 h 110"/>
                <a:gd name="T20" fmla="*/ 2147483647 w 46"/>
                <a:gd name="T21" fmla="*/ 2147483647 h 110"/>
                <a:gd name="T22" fmla="*/ 2147483647 w 46"/>
                <a:gd name="T23" fmla="*/ 0 h 110"/>
                <a:gd name="T24" fmla="*/ 2147483647 w 46"/>
                <a:gd name="T25" fmla="*/ 2147483647 h 110"/>
                <a:gd name="T26" fmla="*/ 2147483647 w 46"/>
                <a:gd name="T27" fmla="*/ 2147483647 h 110"/>
                <a:gd name="T28" fmla="*/ 2147483647 w 46"/>
                <a:gd name="T29" fmla="*/ 2147483647 h 110"/>
                <a:gd name="T30" fmla="*/ 2147483647 w 46"/>
                <a:gd name="T31" fmla="*/ 2147483647 h 110"/>
                <a:gd name="T32" fmla="*/ 2147483647 w 46"/>
                <a:gd name="T33" fmla="*/ 2147483647 h 110"/>
                <a:gd name="T34" fmla="*/ 2147483647 w 46"/>
                <a:gd name="T35" fmla="*/ 2147483647 h 110"/>
                <a:gd name="T36" fmla="*/ 2147483647 w 46"/>
                <a:gd name="T37" fmla="*/ 2147483647 h 110"/>
                <a:gd name="T38" fmla="*/ 0 w 46"/>
                <a:gd name="T39" fmla="*/ 2147483647 h 110"/>
                <a:gd name="T40" fmla="*/ 0 w 46"/>
                <a:gd name="T41" fmla="*/ 2147483647 h 110"/>
                <a:gd name="T42" fmla="*/ 0 w 46"/>
                <a:gd name="T43" fmla="*/ 2147483647 h 110"/>
                <a:gd name="T44" fmla="*/ 2147483647 w 46"/>
                <a:gd name="T45" fmla="*/ 2147483647 h 110"/>
                <a:gd name="T46" fmla="*/ 2147483647 w 46"/>
                <a:gd name="T47" fmla="*/ 2147483647 h 110"/>
                <a:gd name="T48" fmla="*/ 2147483647 w 46"/>
                <a:gd name="T49" fmla="*/ 2147483647 h 110"/>
                <a:gd name="T50" fmla="*/ 2147483647 w 46"/>
                <a:gd name="T51" fmla="*/ 2147483647 h 110"/>
                <a:gd name="T52" fmla="*/ 2147483647 w 46"/>
                <a:gd name="T53" fmla="*/ 2147483647 h 110"/>
                <a:gd name="T54" fmla="*/ 2147483647 w 46"/>
                <a:gd name="T55" fmla="*/ 2147483647 h 110"/>
                <a:gd name="T56" fmla="*/ 2147483647 w 46"/>
                <a:gd name="T57" fmla="*/ 2147483647 h 110"/>
                <a:gd name="T58" fmla="*/ 2147483647 w 46"/>
                <a:gd name="T59" fmla="*/ 2147483647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110"/>
                <a:gd name="T92" fmla="*/ 46 w 46"/>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0" name="Freeform 145"/>
            <p:cNvSpPr/>
            <p:nvPr/>
          </p:nvSpPr>
          <p:spPr bwMode="auto">
            <a:xfrm>
              <a:off x="4693172" y="4172063"/>
              <a:ext cx="275593" cy="274780"/>
            </a:xfrm>
            <a:custGeom>
              <a:avLst/>
              <a:gdLst>
                <a:gd name="T0" fmla="*/ 2147483647 w 189"/>
                <a:gd name="T1" fmla="*/ 2147483647 h 174"/>
                <a:gd name="T2" fmla="*/ 2147483647 w 189"/>
                <a:gd name="T3" fmla="*/ 2147483647 h 174"/>
                <a:gd name="T4" fmla="*/ 2147483647 w 189"/>
                <a:gd name="T5" fmla="*/ 2147483647 h 174"/>
                <a:gd name="T6" fmla="*/ 2147483647 w 189"/>
                <a:gd name="T7" fmla="*/ 2147483647 h 174"/>
                <a:gd name="T8" fmla="*/ 2147483647 w 189"/>
                <a:gd name="T9" fmla="*/ 2147483647 h 174"/>
                <a:gd name="T10" fmla="*/ 0 w 189"/>
                <a:gd name="T11" fmla="*/ 2147483647 h 174"/>
                <a:gd name="T12" fmla="*/ 2147483647 w 189"/>
                <a:gd name="T13" fmla="*/ 2147483647 h 174"/>
                <a:gd name="T14" fmla="*/ 2147483647 w 189"/>
                <a:gd name="T15" fmla="*/ 2147483647 h 174"/>
                <a:gd name="T16" fmla="*/ 2147483647 w 189"/>
                <a:gd name="T17" fmla="*/ 2147483647 h 174"/>
                <a:gd name="T18" fmla="*/ 2147483647 w 189"/>
                <a:gd name="T19" fmla="*/ 2147483647 h 174"/>
                <a:gd name="T20" fmla="*/ 2147483647 w 189"/>
                <a:gd name="T21" fmla="*/ 0 h 174"/>
                <a:gd name="T22" fmla="*/ 2147483647 w 189"/>
                <a:gd name="T23" fmla="*/ 0 h 174"/>
                <a:gd name="T24" fmla="*/ 2147483647 w 189"/>
                <a:gd name="T25" fmla="*/ 2147483647 h 174"/>
                <a:gd name="T26" fmla="*/ 2147483647 w 189"/>
                <a:gd name="T27" fmla="*/ 2147483647 h 174"/>
                <a:gd name="T28" fmla="*/ 2147483647 w 189"/>
                <a:gd name="T29" fmla="*/ 2147483647 h 174"/>
                <a:gd name="T30" fmla="*/ 2147483647 w 189"/>
                <a:gd name="T31" fmla="*/ 2147483647 h 174"/>
                <a:gd name="T32" fmla="*/ 2147483647 w 189"/>
                <a:gd name="T33" fmla="*/ 2147483647 h 174"/>
                <a:gd name="T34" fmla="*/ 2147483647 w 189"/>
                <a:gd name="T35" fmla="*/ 2147483647 h 174"/>
                <a:gd name="T36" fmla="*/ 2147483647 w 189"/>
                <a:gd name="T37" fmla="*/ 2147483647 h 174"/>
                <a:gd name="T38" fmla="*/ 2147483647 w 189"/>
                <a:gd name="T39" fmla="*/ 2147483647 h 174"/>
                <a:gd name="T40" fmla="*/ 2147483647 w 189"/>
                <a:gd name="T41" fmla="*/ 2147483647 h 174"/>
                <a:gd name="T42" fmla="*/ 2147483647 w 189"/>
                <a:gd name="T43" fmla="*/ 2147483647 h 174"/>
                <a:gd name="T44" fmla="*/ 2147483647 w 189"/>
                <a:gd name="T45" fmla="*/ 2147483647 h 174"/>
                <a:gd name="T46" fmla="*/ 2147483647 w 189"/>
                <a:gd name="T47" fmla="*/ 0 h 174"/>
                <a:gd name="T48" fmla="*/ 2147483647 w 189"/>
                <a:gd name="T49" fmla="*/ 2147483647 h 174"/>
                <a:gd name="T50" fmla="*/ 2147483647 w 189"/>
                <a:gd name="T51" fmla="*/ 2147483647 h 174"/>
                <a:gd name="T52" fmla="*/ 2147483647 w 189"/>
                <a:gd name="T53" fmla="*/ 2147483647 h 174"/>
                <a:gd name="T54" fmla="*/ 2147483647 w 189"/>
                <a:gd name="T55" fmla="*/ 2147483647 h 174"/>
                <a:gd name="T56" fmla="*/ 2147483647 w 189"/>
                <a:gd name="T57" fmla="*/ 2147483647 h 174"/>
                <a:gd name="T58" fmla="*/ 2147483647 w 189"/>
                <a:gd name="T59" fmla="*/ 2147483647 h 174"/>
                <a:gd name="T60" fmla="*/ 2147483647 w 189"/>
                <a:gd name="T61" fmla="*/ 2147483647 h 174"/>
                <a:gd name="T62" fmla="*/ 2147483647 w 189"/>
                <a:gd name="T63" fmla="*/ 2147483647 h 174"/>
                <a:gd name="T64" fmla="*/ 2147483647 w 189"/>
                <a:gd name="T65" fmla="*/ 2147483647 h 174"/>
                <a:gd name="T66" fmla="*/ 2147483647 w 189"/>
                <a:gd name="T67" fmla="*/ 2147483647 h 174"/>
                <a:gd name="T68" fmla="*/ 2147483647 w 189"/>
                <a:gd name="T69" fmla="*/ 2147483647 h 174"/>
                <a:gd name="T70" fmla="*/ 2147483647 w 189"/>
                <a:gd name="T71" fmla="*/ 2147483647 h 174"/>
                <a:gd name="T72" fmla="*/ 2147483647 w 189"/>
                <a:gd name="T73" fmla="*/ 2147483647 h 174"/>
                <a:gd name="T74" fmla="*/ 2147483647 w 189"/>
                <a:gd name="T75" fmla="*/ 2147483647 h 174"/>
                <a:gd name="T76" fmla="*/ 2147483647 w 189"/>
                <a:gd name="T77" fmla="*/ 2147483647 h 174"/>
                <a:gd name="T78" fmla="*/ 2147483647 w 189"/>
                <a:gd name="T79" fmla="*/ 2147483647 h 174"/>
                <a:gd name="T80" fmla="*/ 2147483647 w 189"/>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174"/>
                <a:gd name="T125" fmla="*/ 189 w 189"/>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1" name="Freeform 146"/>
            <p:cNvSpPr/>
            <p:nvPr/>
          </p:nvSpPr>
          <p:spPr bwMode="auto">
            <a:xfrm>
              <a:off x="4824626" y="4186665"/>
              <a:ext cx="185651" cy="329206"/>
            </a:xfrm>
            <a:custGeom>
              <a:avLst/>
              <a:gdLst>
                <a:gd name="T0" fmla="*/ 2147483647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2147483647 h 208"/>
                <a:gd name="T18" fmla="*/ 2147483647 w 127"/>
                <a:gd name="T19" fmla="*/ 2147483647 h 208"/>
                <a:gd name="T20" fmla="*/ 2147483647 w 127"/>
                <a:gd name="T21" fmla="*/ 2147483647 h 208"/>
                <a:gd name="T22" fmla="*/ 2147483647 w 127"/>
                <a:gd name="T23" fmla="*/ 2147483647 h 208"/>
                <a:gd name="T24" fmla="*/ 2147483647 w 127"/>
                <a:gd name="T25" fmla="*/ 2147483647 h 208"/>
                <a:gd name="T26" fmla="*/ 2147483647 w 127"/>
                <a:gd name="T27" fmla="*/ 2147483647 h 208"/>
                <a:gd name="T28" fmla="*/ 2147483647 w 127"/>
                <a:gd name="T29" fmla="*/ 2147483647 h 208"/>
                <a:gd name="T30" fmla="*/ 2147483647 w 127"/>
                <a:gd name="T31" fmla="*/ 2147483647 h 208"/>
                <a:gd name="T32" fmla="*/ 2147483647 w 127"/>
                <a:gd name="T33" fmla="*/ 2147483647 h 208"/>
                <a:gd name="T34" fmla="*/ 2147483647 w 127"/>
                <a:gd name="T35" fmla="*/ 2147483647 h 208"/>
                <a:gd name="T36" fmla="*/ 2147483647 w 127"/>
                <a:gd name="T37" fmla="*/ 2147483647 h 208"/>
                <a:gd name="T38" fmla="*/ 2147483647 w 127"/>
                <a:gd name="T39" fmla="*/ 2147483647 h 208"/>
                <a:gd name="T40" fmla="*/ 2147483647 w 127"/>
                <a:gd name="T41" fmla="*/ 2147483647 h 208"/>
                <a:gd name="T42" fmla="*/ 2147483647 w 127"/>
                <a:gd name="T43" fmla="*/ 2147483647 h 208"/>
                <a:gd name="T44" fmla="*/ 2147483647 w 127"/>
                <a:gd name="T45" fmla="*/ 2147483647 h 208"/>
                <a:gd name="T46" fmla="*/ 2147483647 w 127"/>
                <a:gd name="T47" fmla="*/ 2147483647 h 208"/>
                <a:gd name="T48" fmla="*/ 2147483647 w 127"/>
                <a:gd name="T49" fmla="*/ 2147483647 h 208"/>
                <a:gd name="T50" fmla="*/ 2147483647 w 127"/>
                <a:gd name="T51" fmla="*/ 2147483647 h 208"/>
                <a:gd name="T52" fmla="*/ 2147483647 w 127"/>
                <a:gd name="T53" fmla="*/ 2147483647 h 208"/>
                <a:gd name="T54" fmla="*/ 2147483647 w 127"/>
                <a:gd name="T55" fmla="*/ 2147483647 h 208"/>
                <a:gd name="T56" fmla="*/ 2147483647 w 127"/>
                <a:gd name="T57" fmla="*/ 2147483647 h 208"/>
                <a:gd name="T58" fmla="*/ 2147483647 w 127"/>
                <a:gd name="T59" fmla="*/ 2147483647 h 208"/>
                <a:gd name="T60" fmla="*/ 2147483647 w 127"/>
                <a:gd name="T61" fmla="*/ 2147483647 h 208"/>
                <a:gd name="T62" fmla="*/ 2147483647 w 127"/>
                <a:gd name="T63" fmla="*/ 2147483647 h 208"/>
                <a:gd name="T64" fmla="*/ 2147483647 w 127"/>
                <a:gd name="T65" fmla="*/ 2147483647 h 208"/>
                <a:gd name="T66" fmla="*/ 2147483647 w 127"/>
                <a:gd name="T67" fmla="*/ 2147483647 h 208"/>
                <a:gd name="T68" fmla="*/ 2147483647 w 127"/>
                <a:gd name="T69" fmla="*/ 2147483647 h 208"/>
                <a:gd name="T70" fmla="*/ 2147483647 w 127"/>
                <a:gd name="T71" fmla="*/ 2147483647 h 208"/>
                <a:gd name="T72" fmla="*/ 2147483647 w 127"/>
                <a:gd name="T73" fmla="*/ 2147483647 h 208"/>
                <a:gd name="T74" fmla="*/ 2147483647 w 127"/>
                <a:gd name="T75" fmla="*/ 2147483647 h 208"/>
                <a:gd name="T76" fmla="*/ 0 w 127"/>
                <a:gd name="T77" fmla="*/ 2147483647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208"/>
                <a:gd name="T119" fmla="*/ 127 w 127"/>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2" name="Freeform 147"/>
            <p:cNvSpPr/>
            <p:nvPr/>
          </p:nvSpPr>
          <p:spPr bwMode="auto">
            <a:xfrm>
              <a:off x="4838464" y="4503924"/>
              <a:ext cx="130301" cy="175222"/>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0 w 89"/>
                <a:gd name="T13" fmla="*/ 2147483647 h 110"/>
                <a:gd name="T14" fmla="*/ 0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2147483647 h 110"/>
                <a:gd name="T32" fmla="*/ 2147483647 w 89"/>
                <a:gd name="T33" fmla="*/ 2147483647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2147483647 w 89"/>
                <a:gd name="T85" fmla="*/ 2147483647 h 110"/>
                <a:gd name="T86" fmla="*/ 2147483647 w 89"/>
                <a:gd name="T87" fmla="*/ 2147483647 h 110"/>
                <a:gd name="T88" fmla="*/ 2147483647 w 89"/>
                <a:gd name="T89" fmla="*/ 2147483647 h 110"/>
                <a:gd name="T90" fmla="*/ 2147483647 w 89"/>
                <a:gd name="T91" fmla="*/ 2147483647 h 110"/>
                <a:gd name="T92" fmla="*/ 2147483647 w 89"/>
                <a:gd name="T93" fmla="*/ 2147483647 h 110"/>
                <a:gd name="T94" fmla="*/ 2147483647 w 89"/>
                <a:gd name="T95" fmla="*/ 2147483647 h 110"/>
                <a:gd name="T96" fmla="*/ 2147483647 w 89"/>
                <a:gd name="T97" fmla="*/ 2147483647 h 110"/>
                <a:gd name="T98" fmla="*/ 2147483647 w 89"/>
                <a:gd name="T99" fmla="*/ 2147483647 h 110"/>
                <a:gd name="T100" fmla="*/ 2147483647 w 89"/>
                <a:gd name="T101" fmla="*/ 0 h 110"/>
                <a:gd name="T102" fmla="*/ 2147483647 w 89"/>
                <a:gd name="T103" fmla="*/ 2147483647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0"/>
                <a:gd name="T158" fmla="*/ 89 w 89"/>
                <a:gd name="T159" fmla="*/ 110 h 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3" name="Freeform 148"/>
            <p:cNvSpPr/>
            <p:nvPr/>
          </p:nvSpPr>
          <p:spPr bwMode="auto">
            <a:xfrm>
              <a:off x="4894966" y="4469410"/>
              <a:ext cx="170660" cy="242922"/>
            </a:xfrm>
            <a:custGeom>
              <a:avLst/>
              <a:gdLst>
                <a:gd name="T0" fmla="*/ 2147483647 w 117"/>
                <a:gd name="T1" fmla="*/ 2147483647 h 154"/>
                <a:gd name="T2" fmla="*/ 2147483647 w 117"/>
                <a:gd name="T3" fmla="*/ 2147483647 h 154"/>
                <a:gd name="T4" fmla="*/ 2147483647 w 117"/>
                <a:gd name="T5" fmla="*/ 2147483647 h 154"/>
                <a:gd name="T6" fmla="*/ 0 w 117"/>
                <a:gd name="T7" fmla="*/ 2147483647 h 154"/>
                <a:gd name="T8" fmla="*/ 2147483647 w 117"/>
                <a:gd name="T9" fmla="*/ 2147483647 h 154"/>
                <a:gd name="T10" fmla="*/ 2147483647 w 117"/>
                <a:gd name="T11" fmla="*/ 2147483647 h 154"/>
                <a:gd name="T12" fmla="*/ 2147483647 w 117"/>
                <a:gd name="T13" fmla="*/ 2147483647 h 154"/>
                <a:gd name="T14" fmla="*/ 2147483647 w 117"/>
                <a:gd name="T15" fmla="*/ 2147483647 h 154"/>
                <a:gd name="T16" fmla="*/ 2147483647 w 117"/>
                <a:gd name="T17" fmla="*/ 2147483647 h 154"/>
                <a:gd name="T18" fmla="*/ 2147483647 w 117"/>
                <a:gd name="T19" fmla="*/ 2147483647 h 154"/>
                <a:gd name="T20" fmla="*/ 2147483647 w 117"/>
                <a:gd name="T21" fmla="*/ 2147483647 h 154"/>
                <a:gd name="T22" fmla="*/ 2147483647 w 117"/>
                <a:gd name="T23" fmla="*/ 2147483647 h 154"/>
                <a:gd name="T24" fmla="*/ 2147483647 w 117"/>
                <a:gd name="T25" fmla="*/ 2147483647 h 154"/>
                <a:gd name="T26" fmla="*/ 2147483647 w 117"/>
                <a:gd name="T27" fmla="*/ 2147483647 h 154"/>
                <a:gd name="T28" fmla="*/ 2147483647 w 117"/>
                <a:gd name="T29" fmla="*/ 2147483647 h 154"/>
                <a:gd name="T30" fmla="*/ 2147483647 w 117"/>
                <a:gd name="T31" fmla="*/ 2147483647 h 154"/>
                <a:gd name="T32" fmla="*/ 2147483647 w 117"/>
                <a:gd name="T33" fmla="*/ 2147483647 h 154"/>
                <a:gd name="T34" fmla="*/ 2147483647 w 117"/>
                <a:gd name="T35" fmla="*/ 2147483647 h 154"/>
                <a:gd name="T36" fmla="*/ 2147483647 w 117"/>
                <a:gd name="T37" fmla="*/ 2147483647 h 154"/>
                <a:gd name="T38" fmla="*/ 2147483647 w 117"/>
                <a:gd name="T39" fmla="*/ 2147483647 h 154"/>
                <a:gd name="T40" fmla="*/ 2147483647 w 117"/>
                <a:gd name="T41" fmla="*/ 2147483647 h 154"/>
                <a:gd name="T42" fmla="*/ 2147483647 w 117"/>
                <a:gd name="T43" fmla="*/ 2147483647 h 154"/>
                <a:gd name="T44" fmla="*/ 2147483647 w 117"/>
                <a:gd name="T45" fmla="*/ 2147483647 h 154"/>
                <a:gd name="T46" fmla="*/ 2147483647 w 117"/>
                <a:gd name="T47" fmla="*/ 2147483647 h 154"/>
                <a:gd name="T48" fmla="*/ 2147483647 w 117"/>
                <a:gd name="T49" fmla="*/ 2147483647 h 154"/>
                <a:gd name="T50" fmla="*/ 2147483647 w 117"/>
                <a:gd name="T51" fmla="*/ 2147483647 h 154"/>
                <a:gd name="T52" fmla="*/ 2147483647 w 117"/>
                <a:gd name="T53" fmla="*/ 0 h 154"/>
                <a:gd name="T54" fmla="*/ 2147483647 w 117"/>
                <a:gd name="T55" fmla="*/ 2147483647 h 154"/>
                <a:gd name="T56" fmla="*/ 2147483647 w 117"/>
                <a:gd name="T57" fmla="*/ 2147483647 h 154"/>
                <a:gd name="T58" fmla="*/ 2147483647 w 117"/>
                <a:gd name="T59" fmla="*/ 2147483647 h 154"/>
                <a:gd name="T60" fmla="*/ 2147483647 w 117"/>
                <a:gd name="T61" fmla="*/ 2147483647 h 154"/>
                <a:gd name="T62" fmla="*/ 2147483647 w 117"/>
                <a:gd name="T63" fmla="*/ 2147483647 h 154"/>
                <a:gd name="T64" fmla="*/ 2147483647 w 117"/>
                <a:gd name="T65" fmla="*/ 2147483647 h 154"/>
                <a:gd name="T66" fmla="*/ 2147483647 w 117"/>
                <a:gd name="T67" fmla="*/ 2147483647 h 154"/>
                <a:gd name="T68" fmla="*/ 2147483647 w 117"/>
                <a:gd name="T69" fmla="*/ 2147483647 h 154"/>
                <a:gd name="T70" fmla="*/ 2147483647 w 117"/>
                <a:gd name="T71" fmla="*/ 2147483647 h 154"/>
                <a:gd name="T72" fmla="*/ 2147483647 w 117"/>
                <a:gd name="T73" fmla="*/ 2147483647 h 154"/>
                <a:gd name="T74" fmla="*/ 2147483647 w 117"/>
                <a:gd name="T75" fmla="*/ 2147483647 h 154"/>
                <a:gd name="T76" fmla="*/ 2147483647 w 117"/>
                <a:gd name="T77" fmla="*/ 2147483647 h 154"/>
                <a:gd name="T78" fmla="*/ 2147483647 w 117"/>
                <a:gd name="T79" fmla="*/ 2147483647 h 154"/>
                <a:gd name="T80" fmla="*/ 2147483647 w 117"/>
                <a:gd name="T81" fmla="*/ 2147483647 h 154"/>
                <a:gd name="T82" fmla="*/ 2147483647 w 117"/>
                <a:gd name="T83" fmla="*/ 2147483647 h 154"/>
                <a:gd name="T84" fmla="*/ 2147483647 w 117"/>
                <a:gd name="T85" fmla="*/ 2147483647 h 154"/>
                <a:gd name="T86" fmla="*/ 2147483647 w 117"/>
                <a:gd name="T87" fmla="*/ 2147483647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154"/>
                <a:gd name="T134" fmla="*/ 117 w 117"/>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4" name="Freeform 149"/>
            <p:cNvSpPr/>
            <p:nvPr/>
          </p:nvSpPr>
          <p:spPr bwMode="auto">
            <a:xfrm>
              <a:off x="4904191" y="5065432"/>
              <a:ext cx="307880" cy="342480"/>
            </a:xfrm>
            <a:custGeom>
              <a:avLst/>
              <a:gdLst>
                <a:gd name="T0" fmla="*/ 2147483647 w 211"/>
                <a:gd name="T1" fmla="*/ 2147483647 h 216"/>
                <a:gd name="T2" fmla="*/ 2147483647 w 211"/>
                <a:gd name="T3" fmla="*/ 2147483647 h 216"/>
                <a:gd name="T4" fmla="*/ 2147483647 w 211"/>
                <a:gd name="T5" fmla="*/ 2147483647 h 216"/>
                <a:gd name="T6" fmla="*/ 2147483647 w 211"/>
                <a:gd name="T7" fmla="*/ 2147483647 h 216"/>
                <a:gd name="T8" fmla="*/ 2147483647 w 211"/>
                <a:gd name="T9" fmla="*/ 2147483647 h 216"/>
                <a:gd name="T10" fmla="*/ 2147483647 w 211"/>
                <a:gd name="T11" fmla="*/ 2147483647 h 216"/>
                <a:gd name="T12" fmla="*/ 2147483647 w 211"/>
                <a:gd name="T13" fmla="*/ 2147483647 h 216"/>
                <a:gd name="T14" fmla="*/ 2147483647 w 211"/>
                <a:gd name="T15" fmla="*/ 2147483647 h 216"/>
                <a:gd name="T16" fmla="*/ 2147483647 w 211"/>
                <a:gd name="T17" fmla="*/ 0 h 216"/>
                <a:gd name="T18" fmla="*/ 2147483647 w 211"/>
                <a:gd name="T19" fmla="*/ 0 h 216"/>
                <a:gd name="T20" fmla="*/ 2147483647 w 211"/>
                <a:gd name="T21" fmla="*/ 2147483647 h 216"/>
                <a:gd name="T22" fmla="*/ 2147483647 w 211"/>
                <a:gd name="T23" fmla="*/ 2147483647 h 216"/>
                <a:gd name="T24" fmla="*/ 0 w 211"/>
                <a:gd name="T25" fmla="*/ 0 h 216"/>
                <a:gd name="T26" fmla="*/ 2147483647 w 211"/>
                <a:gd name="T27" fmla="*/ 2147483647 h 216"/>
                <a:gd name="T28" fmla="*/ 2147483647 w 211"/>
                <a:gd name="T29" fmla="*/ 2147483647 h 216"/>
                <a:gd name="T30" fmla="*/ 2147483647 w 211"/>
                <a:gd name="T31" fmla="*/ 2147483647 h 216"/>
                <a:gd name="T32" fmla="*/ 2147483647 w 211"/>
                <a:gd name="T33" fmla="*/ 2147483647 h 216"/>
                <a:gd name="T34" fmla="*/ 2147483647 w 211"/>
                <a:gd name="T35" fmla="*/ 2147483647 h 216"/>
                <a:gd name="T36" fmla="*/ 2147483647 w 211"/>
                <a:gd name="T37" fmla="*/ 2147483647 h 216"/>
                <a:gd name="T38" fmla="*/ 2147483647 w 211"/>
                <a:gd name="T39" fmla="*/ 2147483647 h 216"/>
                <a:gd name="T40" fmla="*/ 2147483647 w 211"/>
                <a:gd name="T41" fmla="*/ 2147483647 h 216"/>
                <a:gd name="T42" fmla="*/ 2147483647 w 211"/>
                <a:gd name="T43" fmla="*/ 2147483647 h 216"/>
                <a:gd name="T44" fmla="*/ 2147483647 w 211"/>
                <a:gd name="T45" fmla="*/ 2147483647 h 216"/>
                <a:gd name="T46" fmla="*/ 2147483647 w 211"/>
                <a:gd name="T47" fmla="*/ 2147483647 h 216"/>
                <a:gd name="T48" fmla="*/ 2147483647 w 211"/>
                <a:gd name="T49" fmla="*/ 2147483647 h 216"/>
                <a:gd name="T50" fmla="*/ 2147483647 w 211"/>
                <a:gd name="T51" fmla="*/ 2147483647 h 216"/>
                <a:gd name="T52" fmla="*/ 2147483647 w 211"/>
                <a:gd name="T53" fmla="*/ 2147483647 h 216"/>
                <a:gd name="T54" fmla="*/ 2147483647 w 211"/>
                <a:gd name="T55" fmla="*/ 2147483647 h 216"/>
                <a:gd name="T56" fmla="*/ 2147483647 w 211"/>
                <a:gd name="T57" fmla="*/ 2147483647 h 216"/>
                <a:gd name="T58" fmla="*/ 2147483647 w 211"/>
                <a:gd name="T59" fmla="*/ 2147483647 h 216"/>
                <a:gd name="T60" fmla="*/ 2147483647 w 211"/>
                <a:gd name="T61" fmla="*/ 2147483647 h 216"/>
                <a:gd name="T62" fmla="*/ 2147483647 w 211"/>
                <a:gd name="T63" fmla="*/ 2147483647 h 216"/>
                <a:gd name="T64" fmla="*/ 2147483647 w 211"/>
                <a:gd name="T65" fmla="*/ 2147483647 h 216"/>
                <a:gd name="T66" fmla="*/ 2147483647 w 211"/>
                <a:gd name="T67" fmla="*/ 2147483647 h 216"/>
                <a:gd name="T68" fmla="*/ 2147483647 w 211"/>
                <a:gd name="T69" fmla="*/ 2147483647 h 216"/>
                <a:gd name="T70" fmla="*/ 2147483647 w 211"/>
                <a:gd name="T71" fmla="*/ 2147483647 h 216"/>
                <a:gd name="T72" fmla="*/ 2147483647 w 211"/>
                <a:gd name="T73" fmla="*/ 2147483647 h 216"/>
                <a:gd name="T74" fmla="*/ 2147483647 w 211"/>
                <a:gd name="T75" fmla="*/ 2147483647 h 216"/>
                <a:gd name="T76" fmla="*/ 2147483647 w 211"/>
                <a:gd name="T77" fmla="*/ 2147483647 h 216"/>
                <a:gd name="T78" fmla="*/ 2147483647 w 211"/>
                <a:gd name="T79" fmla="*/ 2147483647 h 216"/>
                <a:gd name="T80" fmla="*/ 2147483647 w 211"/>
                <a:gd name="T81" fmla="*/ 2147483647 h 216"/>
                <a:gd name="T82" fmla="*/ 2147483647 w 211"/>
                <a:gd name="T83" fmla="*/ 2147483647 h 216"/>
                <a:gd name="T84" fmla="*/ 2147483647 w 211"/>
                <a:gd name="T85" fmla="*/ 2147483647 h 216"/>
                <a:gd name="T86" fmla="*/ 2147483647 w 211"/>
                <a:gd name="T87" fmla="*/ 2147483647 h 216"/>
                <a:gd name="T88" fmla="*/ 2147483647 w 211"/>
                <a:gd name="T89" fmla="*/ 2147483647 h 216"/>
                <a:gd name="T90" fmla="*/ 2147483647 w 211"/>
                <a:gd name="T91" fmla="*/ 2147483647 h 216"/>
                <a:gd name="T92" fmla="*/ 2147483647 w 211"/>
                <a:gd name="T93" fmla="*/ 2147483647 h 216"/>
                <a:gd name="T94" fmla="*/ 2147483647 w 211"/>
                <a:gd name="T95" fmla="*/ 2147483647 h 216"/>
                <a:gd name="T96" fmla="*/ 2147483647 w 211"/>
                <a:gd name="T97" fmla="*/ 2147483647 h 216"/>
                <a:gd name="T98" fmla="*/ 2147483647 w 211"/>
                <a:gd name="T99" fmla="*/ 2147483647 h 216"/>
                <a:gd name="T100" fmla="*/ 2147483647 w 211"/>
                <a:gd name="T101" fmla="*/ 2147483647 h 216"/>
                <a:gd name="T102" fmla="*/ 2147483647 w 211"/>
                <a:gd name="T103" fmla="*/ 2147483647 h 216"/>
                <a:gd name="T104" fmla="*/ 2147483647 w 211"/>
                <a:gd name="T105" fmla="*/ 2147483647 h 216"/>
                <a:gd name="T106" fmla="*/ 2147483647 w 211"/>
                <a:gd name="T107" fmla="*/ 2147483647 h 216"/>
                <a:gd name="T108" fmla="*/ 2147483647 w 211"/>
                <a:gd name="T109" fmla="*/ 2147483647 h 216"/>
                <a:gd name="T110" fmla="*/ 2147483647 w 211"/>
                <a:gd name="T111" fmla="*/ 2147483647 h 2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
                <a:gd name="T169" fmla="*/ 0 h 216"/>
                <a:gd name="T170" fmla="*/ 211 w 211"/>
                <a:gd name="T171" fmla="*/ 216 h 2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5" name="Freeform 150"/>
            <p:cNvSpPr/>
            <p:nvPr/>
          </p:nvSpPr>
          <p:spPr bwMode="auto">
            <a:xfrm>
              <a:off x="5478438" y="4049938"/>
              <a:ext cx="154517" cy="156638"/>
            </a:xfrm>
            <a:custGeom>
              <a:avLst/>
              <a:gdLst>
                <a:gd name="T0" fmla="*/ 2147483647 w 106"/>
                <a:gd name="T1" fmla="*/ 0 h 98"/>
                <a:gd name="T2" fmla="*/ 2147483647 w 106"/>
                <a:gd name="T3" fmla="*/ 2147483647 h 98"/>
                <a:gd name="T4" fmla="*/ 2147483647 w 106"/>
                <a:gd name="T5" fmla="*/ 2147483647 h 98"/>
                <a:gd name="T6" fmla="*/ 2147483647 w 106"/>
                <a:gd name="T7" fmla="*/ 2147483647 h 98"/>
                <a:gd name="T8" fmla="*/ 2147483647 w 106"/>
                <a:gd name="T9" fmla="*/ 2147483647 h 98"/>
                <a:gd name="T10" fmla="*/ 2147483647 w 106"/>
                <a:gd name="T11" fmla="*/ 2147483647 h 98"/>
                <a:gd name="T12" fmla="*/ 2147483647 w 106"/>
                <a:gd name="T13" fmla="*/ 2147483647 h 98"/>
                <a:gd name="T14" fmla="*/ 0 w 106"/>
                <a:gd name="T15" fmla="*/ 2147483647 h 98"/>
                <a:gd name="T16" fmla="*/ 0 w 106"/>
                <a:gd name="T17" fmla="*/ 2147483647 h 98"/>
                <a:gd name="T18" fmla="*/ 2147483647 w 106"/>
                <a:gd name="T19" fmla="*/ 2147483647 h 98"/>
                <a:gd name="T20" fmla="*/ 2147483647 w 106"/>
                <a:gd name="T21" fmla="*/ 2147483647 h 98"/>
                <a:gd name="T22" fmla="*/ 2147483647 w 106"/>
                <a:gd name="T23" fmla="*/ 2147483647 h 98"/>
                <a:gd name="T24" fmla="*/ 2147483647 w 106"/>
                <a:gd name="T25" fmla="*/ 2147483647 h 98"/>
                <a:gd name="T26" fmla="*/ 2147483647 w 106"/>
                <a:gd name="T27" fmla="*/ 2147483647 h 98"/>
                <a:gd name="T28" fmla="*/ 2147483647 w 106"/>
                <a:gd name="T29" fmla="*/ 2147483647 h 98"/>
                <a:gd name="T30" fmla="*/ 2147483647 w 106"/>
                <a:gd name="T31" fmla="*/ 2147483647 h 98"/>
                <a:gd name="T32" fmla="*/ 2147483647 w 106"/>
                <a:gd name="T33" fmla="*/ 2147483647 h 98"/>
                <a:gd name="T34" fmla="*/ 2147483647 w 106"/>
                <a:gd name="T35" fmla="*/ 2147483647 h 98"/>
                <a:gd name="T36" fmla="*/ 2147483647 w 106"/>
                <a:gd name="T37" fmla="*/ 2147483647 h 98"/>
                <a:gd name="T38" fmla="*/ 2147483647 w 106"/>
                <a:gd name="T39" fmla="*/ 2147483647 h 98"/>
                <a:gd name="T40" fmla="*/ 2147483647 w 106"/>
                <a:gd name="T41" fmla="*/ 2147483647 h 98"/>
                <a:gd name="T42" fmla="*/ 2147483647 w 106"/>
                <a:gd name="T43" fmla="*/ 2147483647 h 98"/>
                <a:gd name="T44" fmla="*/ 2147483647 w 106"/>
                <a:gd name="T45" fmla="*/ 2147483647 h 98"/>
                <a:gd name="T46" fmla="*/ 2147483647 w 106"/>
                <a:gd name="T47" fmla="*/ 2147483647 h 98"/>
                <a:gd name="T48" fmla="*/ 2147483647 w 106"/>
                <a:gd name="T49" fmla="*/ 2147483647 h 98"/>
                <a:gd name="T50" fmla="*/ 2147483647 w 106"/>
                <a:gd name="T51" fmla="*/ 2147483647 h 98"/>
                <a:gd name="T52" fmla="*/ 2147483647 w 106"/>
                <a:gd name="T53" fmla="*/ 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
                <a:gd name="T82" fmla="*/ 0 h 98"/>
                <a:gd name="T83" fmla="*/ 106 w 10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6" name="Freeform 152"/>
            <p:cNvSpPr/>
            <p:nvPr/>
          </p:nvSpPr>
          <p:spPr bwMode="auto">
            <a:xfrm>
              <a:off x="4248071" y="4172063"/>
              <a:ext cx="68033" cy="18584"/>
            </a:xfrm>
            <a:custGeom>
              <a:avLst/>
              <a:gdLst>
                <a:gd name="T0" fmla="*/ 2147483647 w 46"/>
                <a:gd name="T1" fmla="*/ 2147483647 h 12"/>
                <a:gd name="T2" fmla="*/ 2147483647 w 46"/>
                <a:gd name="T3" fmla="*/ 2147483647 h 12"/>
                <a:gd name="T4" fmla="*/ 2147483647 w 46"/>
                <a:gd name="T5" fmla="*/ 2147483647 h 12"/>
                <a:gd name="T6" fmla="*/ 2147483647 w 46"/>
                <a:gd name="T7" fmla="*/ 2147483647 h 12"/>
                <a:gd name="T8" fmla="*/ 2147483647 w 46"/>
                <a:gd name="T9" fmla="*/ 2147483647 h 12"/>
                <a:gd name="T10" fmla="*/ 2147483647 w 46"/>
                <a:gd name="T11" fmla="*/ 0 h 12"/>
                <a:gd name="T12" fmla="*/ 2147483647 w 46"/>
                <a:gd name="T13" fmla="*/ 2147483647 h 12"/>
                <a:gd name="T14" fmla="*/ 2147483647 w 46"/>
                <a:gd name="T15" fmla="*/ 2147483647 h 12"/>
                <a:gd name="T16" fmla="*/ 2147483647 w 46"/>
                <a:gd name="T17" fmla="*/ 2147483647 h 12"/>
                <a:gd name="T18" fmla="*/ 2147483647 w 46"/>
                <a:gd name="T19" fmla="*/ 2147483647 h 12"/>
                <a:gd name="T20" fmla="*/ 2147483647 w 46"/>
                <a:gd name="T21" fmla="*/ 2147483647 h 12"/>
                <a:gd name="T22" fmla="*/ 2147483647 w 46"/>
                <a:gd name="T23" fmla="*/ 2147483647 h 12"/>
                <a:gd name="T24" fmla="*/ 2147483647 w 46"/>
                <a:gd name="T25" fmla="*/ 2147483647 h 12"/>
                <a:gd name="T26" fmla="*/ 2147483647 w 46"/>
                <a:gd name="T27" fmla="*/ 2147483647 h 12"/>
                <a:gd name="T28" fmla="*/ 2147483647 w 46"/>
                <a:gd name="T29" fmla="*/ 2147483647 h 12"/>
                <a:gd name="T30" fmla="*/ 0 w 46"/>
                <a:gd name="T31" fmla="*/ 2147483647 h 12"/>
                <a:gd name="T32" fmla="*/ 2147483647 w 46"/>
                <a:gd name="T33" fmla="*/ 2147483647 h 12"/>
                <a:gd name="T34" fmla="*/ 2147483647 w 46"/>
                <a:gd name="T35" fmla="*/ 2147483647 h 12"/>
                <a:gd name="T36" fmla="*/ 2147483647 w 46"/>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2"/>
                <a:gd name="T59" fmla="*/ 46 w 4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7" name="Freeform 155"/>
            <p:cNvSpPr/>
            <p:nvPr/>
          </p:nvSpPr>
          <p:spPr bwMode="auto">
            <a:xfrm>
              <a:off x="4913416" y="4699058"/>
              <a:ext cx="20756" cy="35841"/>
            </a:xfrm>
            <a:custGeom>
              <a:avLst/>
              <a:gdLst>
                <a:gd name="T0" fmla="*/ 2147483647 w 14"/>
                <a:gd name="T1" fmla="*/ 2147483647 h 22"/>
                <a:gd name="T2" fmla="*/ 0 w 14"/>
                <a:gd name="T3" fmla="*/ 2147483647 h 22"/>
                <a:gd name="T4" fmla="*/ 2147483647 w 14"/>
                <a:gd name="T5" fmla="*/ 2147483647 h 22"/>
                <a:gd name="T6" fmla="*/ 2147483647 w 14"/>
                <a:gd name="T7" fmla="*/ 2147483647 h 22"/>
                <a:gd name="T8" fmla="*/ 2147483647 w 14"/>
                <a:gd name="T9" fmla="*/ 0 h 22"/>
                <a:gd name="T10" fmla="*/ 2147483647 w 14"/>
                <a:gd name="T11" fmla="*/ 2147483647 h 22"/>
                <a:gd name="T12" fmla="*/ 2147483647 w 14"/>
                <a:gd name="T13" fmla="*/ 2147483647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8" name="Freeform 157"/>
            <p:cNvSpPr/>
            <p:nvPr/>
          </p:nvSpPr>
          <p:spPr bwMode="auto">
            <a:xfrm>
              <a:off x="3552746" y="2276475"/>
              <a:ext cx="916722" cy="544251"/>
            </a:xfrm>
            <a:custGeom>
              <a:avLst/>
              <a:gdLst>
                <a:gd name="T0" fmla="*/ 2147483647 w 628"/>
                <a:gd name="T1" fmla="*/ 2147483647 h 344"/>
                <a:gd name="T2" fmla="*/ 2147483647 w 628"/>
                <a:gd name="T3" fmla="*/ 2147483647 h 344"/>
                <a:gd name="T4" fmla="*/ 2147483647 w 628"/>
                <a:gd name="T5" fmla="*/ 2147483647 h 344"/>
                <a:gd name="T6" fmla="*/ 2147483647 w 628"/>
                <a:gd name="T7" fmla="*/ 2147483647 h 344"/>
                <a:gd name="T8" fmla="*/ 2147483647 w 628"/>
                <a:gd name="T9" fmla="*/ 2147483647 h 344"/>
                <a:gd name="T10" fmla="*/ 2147483647 w 628"/>
                <a:gd name="T11" fmla="*/ 2147483647 h 344"/>
                <a:gd name="T12" fmla="*/ 2147483647 w 628"/>
                <a:gd name="T13" fmla="*/ 2147483647 h 344"/>
                <a:gd name="T14" fmla="*/ 2147483647 w 628"/>
                <a:gd name="T15" fmla="*/ 2147483647 h 344"/>
                <a:gd name="T16" fmla="*/ 2147483647 w 628"/>
                <a:gd name="T17" fmla="*/ 2147483647 h 344"/>
                <a:gd name="T18" fmla="*/ 2147483647 w 628"/>
                <a:gd name="T19" fmla="*/ 2147483647 h 344"/>
                <a:gd name="T20" fmla="*/ 2147483647 w 628"/>
                <a:gd name="T21" fmla="*/ 2147483647 h 344"/>
                <a:gd name="T22" fmla="*/ 2147483647 w 628"/>
                <a:gd name="T23" fmla="*/ 2147483647 h 344"/>
                <a:gd name="T24" fmla="*/ 2147483647 w 628"/>
                <a:gd name="T25" fmla="*/ 2147483647 h 344"/>
                <a:gd name="T26" fmla="*/ 2147483647 w 628"/>
                <a:gd name="T27" fmla="*/ 2147483647 h 344"/>
                <a:gd name="T28" fmla="*/ 2147483647 w 628"/>
                <a:gd name="T29" fmla="*/ 2147483647 h 344"/>
                <a:gd name="T30" fmla="*/ 2147483647 w 628"/>
                <a:gd name="T31" fmla="*/ 2147483647 h 344"/>
                <a:gd name="T32" fmla="*/ 2147483647 w 628"/>
                <a:gd name="T33" fmla="*/ 2147483647 h 344"/>
                <a:gd name="T34" fmla="*/ 2147483647 w 628"/>
                <a:gd name="T35" fmla="*/ 2147483647 h 344"/>
                <a:gd name="T36" fmla="*/ 2147483647 w 628"/>
                <a:gd name="T37" fmla="*/ 2147483647 h 344"/>
                <a:gd name="T38" fmla="*/ 2147483647 w 628"/>
                <a:gd name="T39" fmla="*/ 2147483647 h 344"/>
                <a:gd name="T40" fmla="*/ 2147483647 w 628"/>
                <a:gd name="T41" fmla="*/ 2147483647 h 344"/>
                <a:gd name="T42" fmla="*/ 2147483647 w 628"/>
                <a:gd name="T43" fmla="*/ 2147483647 h 344"/>
                <a:gd name="T44" fmla="*/ 2147483647 w 628"/>
                <a:gd name="T45" fmla="*/ 2147483647 h 344"/>
                <a:gd name="T46" fmla="*/ 2147483647 w 628"/>
                <a:gd name="T47" fmla="*/ 2147483647 h 344"/>
                <a:gd name="T48" fmla="*/ 2147483647 w 628"/>
                <a:gd name="T49" fmla="*/ 2147483647 h 344"/>
                <a:gd name="T50" fmla="*/ 2147483647 w 628"/>
                <a:gd name="T51" fmla="*/ 2147483647 h 344"/>
                <a:gd name="T52" fmla="*/ 2147483647 w 628"/>
                <a:gd name="T53" fmla="*/ 2147483647 h 344"/>
                <a:gd name="T54" fmla="*/ 2147483647 w 628"/>
                <a:gd name="T55" fmla="*/ 2147483647 h 344"/>
                <a:gd name="T56" fmla="*/ 2147483647 w 628"/>
                <a:gd name="T57" fmla="*/ 2147483647 h 344"/>
                <a:gd name="T58" fmla="*/ 2147483647 w 628"/>
                <a:gd name="T59" fmla="*/ 2147483647 h 344"/>
                <a:gd name="T60" fmla="*/ 0 w 628"/>
                <a:gd name="T61" fmla="*/ 2147483647 h 344"/>
                <a:gd name="T62" fmla="*/ 2147483647 w 628"/>
                <a:gd name="T63" fmla="*/ 2147483647 h 344"/>
                <a:gd name="T64" fmla="*/ 2147483647 w 628"/>
                <a:gd name="T65" fmla="*/ 2147483647 h 344"/>
                <a:gd name="T66" fmla="*/ 2147483647 w 628"/>
                <a:gd name="T67" fmla="*/ 2147483647 h 344"/>
                <a:gd name="T68" fmla="*/ 2147483647 w 628"/>
                <a:gd name="T69" fmla="*/ 2147483647 h 344"/>
                <a:gd name="T70" fmla="*/ 2147483647 w 628"/>
                <a:gd name="T71" fmla="*/ 2147483647 h 344"/>
                <a:gd name="T72" fmla="*/ 2147483647 w 628"/>
                <a:gd name="T73" fmla="*/ 2147483647 h 344"/>
                <a:gd name="T74" fmla="*/ 2147483647 w 628"/>
                <a:gd name="T75" fmla="*/ 2147483647 h 344"/>
                <a:gd name="T76" fmla="*/ 2147483647 w 628"/>
                <a:gd name="T77" fmla="*/ 2147483647 h 344"/>
                <a:gd name="T78" fmla="*/ 2147483647 w 628"/>
                <a:gd name="T79" fmla="*/ 2147483647 h 344"/>
                <a:gd name="T80" fmla="*/ 2147483647 w 628"/>
                <a:gd name="T81" fmla="*/ 2147483647 h 344"/>
                <a:gd name="T82" fmla="*/ 2147483647 w 628"/>
                <a:gd name="T83" fmla="*/ 2147483647 h 344"/>
                <a:gd name="T84" fmla="*/ 2147483647 w 628"/>
                <a:gd name="T85" fmla="*/ 2147483647 h 344"/>
                <a:gd name="T86" fmla="*/ 2147483647 w 628"/>
                <a:gd name="T87" fmla="*/ 2147483647 h 344"/>
                <a:gd name="T88" fmla="*/ 2147483647 w 628"/>
                <a:gd name="T89" fmla="*/ 2147483647 h 344"/>
                <a:gd name="T90" fmla="*/ 2147483647 w 628"/>
                <a:gd name="T91" fmla="*/ 2147483647 h 344"/>
                <a:gd name="T92" fmla="*/ 2147483647 w 628"/>
                <a:gd name="T93" fmla="*/ 2147483647 h 344"/>
                <a:gd name="T94" fmla="*/ 2147483647 w 628"/>
                <a:gd name="T95" fmla="*/ 2147483647 h 344"/>
                <a:gd name="T96" fmla="*/ 2147483647 w 628"/>
                <a:gd name="T97" fmla="*/ 2147483647 h 344"/>
                <a:gd name="T98" fmla="*/ 2147483647 w 628"/>
                <a:gd name="T99" fmla="*/ 2147483647 h 344"/>
                <a:gd name="T100" fmla="*/ 2147483647 w 628"/>
                <a:gd name="T101" fmla="*/ 2147483647 h 344"/>
                <a:gd name="T102" fmla="*/ 2147483647 w 628"/>
                <a:gd name="T103" fmla="*/ 2147483647 h 344"/>
                <a:gd name="T104" fmla="*/ 2147483647 w 628"/>
                <a:gd name="T105" fmla="*/ 2147483647 h 344"/>
                <a:gd name="T106" fmla="*/ 2147483647 w 628"/>
                <a:gd name="T107" fmla="*/ 2147483647 h 344"/>
                <a:gd name="T108" fmla="*/ 2147483647 w 628"/>
                <a:gd name="T109" fmla="*/ 2147483647 h 344"/>
                <a:gd name="T110" fmla="*/ 2147483647 w 628"/>
                <a:gd name="T111" fmla="*/ 2147483647 h 344"/>
                <a:gd name="T112" fmla="*/ 2147483647 w 628"/>
                <a:gd name="T113" fmla="*/ 2147483647 h 344"/>
                <a:gd name="T114" fmla="*/ 2147483647 w 628"/>
                <a:gd name="T115" fmla="*/ 2147483647 h 344"/>
                <a:gd name="T116" fmla="*/ 2147483647 w 628"/>
                <a:gd name="T117" fmla="*/ 2147483647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8"/>
                <a:gd name="T178" fmla="*/ 0 h 344"/>
                <a:gd name="T179" fmla="*/ 628 w 628"/>
                <a:gd name="T180" fmla="*/ 344 h 3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9" name="Freeform 158"/>
            <p:cNvSpPr/>
            <p:nvPr/>
          </p:nvSpPr>
          <p:spPr bwMode="auto">
            <a:xfrm>
              <a:off x="4221550" y="2657451"/>
              <a:ext cx="185651" cy="83628"/>
            </a:xfrm>
            <a:custGeom>
              <a:avLst/>
              <a:gdLst>
                <a:gd name="T0" fmla="*/ 0 w 126"/>
                <a:gd name="T1" fmla="*/ 2147483647 h 54"/>
                <a:gd name="T2" fmla="*/ 2147483647 w 126"/>
                <a:gd name="T3" fmla="*/ 2147483647 h 54"/>
                <a:gd name="T4" fmla="*/ 2147483647 w 126"/>
                <a:gd name="T5" fmla="*/ 2147483647 h 54"/>
                <a:gd name="T6" fmla="*/ 2147483647 w 126"/>
                <a:gd name="T7" fmla="*/ 2147483647 h 54"/>
                <a:gd name="T8" fmla="*/ 2147483647 w 126"/>
                <a:gd name="T9" fmla="*/ 2147483647 h 54"/>
                <a:gd name="T10" fmla="*/ 2147483647 w 126"/>
                <a:gd name="T11" fmla="*/ 2147483647 h 54"/>
                <a:gd name="T12" fmla="*/ 2147483647 w 126"/>
                <a:gd name="T13" fmla="*/ 2147483647 h 54"/>
                <a:gd name="T14" fmla="*/ 2147483647 w 126"/>
                <a:gd name="T15" fmla="*/ 2147483647 h 54"/>
                <a:gd name="T16" fmla="*/ 2147483647 w 126"/>
                <a:gd name="T17" fmla="*/ 2147483647 h 54"/>
                <a:gd name="T18" fmla="*/ 2147483647 w 126"/>
                <a:gd name="T19" fmla="*/ 2147483647 h 54"/>
                <a:gd name="T20" fmla="*/ 2147483647 w 126"/>
                <a:gd name="T21" fmla="*/ 2147483647 h 54"/>
                <a:gd name="T22" fmla="*/ 2147483647 w 126"/>
                <a:gd name="T23" fmla="*/ 2147483647 h 54"/>
                <a:gd name="T24" fmla="*/ 2147483647 w 126"/>
                <a:gd name="T25" fmla="*/ 2147483647 h 54"/>
                <a:gd name="T26" fmla="*/ 2147483647 w 126"/>
                <a:gd name="T27" fmla="*/ 2147483647 h 54"/>
                <a:gd name="T28" fmla="*/ 2147483647 w 126"/>
                <a:gd name="T29" fmla="*/ 2147483647 h 54"/>
                <a:gd name="T30" fmla="*/ 2147483647 w 126"/>
                <a:gd name="T31" fmla="*/ 2147483647 h 54"/>
                <a:gd name="T32" fmla="*/ 2147483647 w 126"/>
                <a:gd name="T33" fmla="*/ 2147483647 h 54"/>
                <a:gd name="T34" fmla="*/ 2147483647 w 126"/>
                <a:gd name="T35" fmla="*/ 2147483647 h 54"/>
                <a:gd name="T36" fmla="*/ 2147483647 w 126"/>
                <a:gd name="T37" fmla="*/ 0 h 54"/>
                <a:gd name="T38" fmla="*/ 2147483647 w 126"/>
                <a:gd name="T39" fmla="*/ 2147483647 h 54"/>
                <a:gd name="T40" fmla="*/ 2147483647 w 126"/>
                <a:gd name="T41" fmla="*/ 2147483647 h 54"/>
                <a:gd name="T42" fmla="*/ 2147483647 w 126"/>
                <a:gd name="T43" fmla="*/ 2147483647 h 54"/>
                <a:gd name="T44" fmla="*/ 2147483647 w 126"/>
                <a:gd name="T45" fmla="*/ 2147483647 h 54"/>
                <a:gd name="T46" fmla="*/ 2147483647 w 126"/>
                <a:gd name="T47" fmla="*/ 2147483647 h 54"/>
                <a:gd name="T48" fmla="*/ 2147483647 w 126"/>
                <a:gd name="T49" fmla="*/ 2147483647 h 54"/>
                <a:gd name="T50" fmla="*/ 2147483647 w 126"/>
                <a:gd name="T51" fmla="*/ 2147483647 h 54"/>
                <a:gd name="T52" fmla="*/ 2147483647 w 126"/>
                <a:gd name="T53" fmla="*/ 2147483647 h 54"/>
                <a:gd name="T54" fmla="*/ 2147483647 w 126"/>
                <a:gd name="T55" fmla="*/ 2147483647 h 54"/>
                <a:gd name="T56" fmla="*/ 2147483647 w 126"/>
                <a:gd name="T57" fmla="*/ 2147483647 h 54"/>
                <a:gd name="T58" fmla="*/ 2147483647 w 126"/>
                <a:gd name="T59" fmla="*/ 2147483647 h 54"/>
                <a:gd name="T60" fmla="*/ 2147483647 w 126"/>
                <a:gd name="T61" fmla="*/ 2147483647 h 54"/>
                <a:gd name="T62" fmla="*/ 2147483647 w 126"/>
                <a:gd name="T63" fmla="*/ 2147483647 h 54"/>
                <a:gd name="T64" fmla="*/ 2147483647 w 126"/>
                <a:gd name="T65" fmla="*/ 2147483647 h 54"/>
                <a:gd name="T66" fmla="*/ 2147483647 w 126"/>
                <a:gd name="T67" fmla="*/ 2147483647 h 54"/>
                <a:gd name="T68" fmla="*/ 2147483647 w 126"/>
                <a:gd name="T69" fmla="*/ 2147483647 h 54"/>
                <a:gd name="T70" fmla="*/ 2147483647 w 126"/>
                <a:gd name="T71" fmla="*/ 2147483647 h 54"/>
                <a:gd name="T72" fmla="*/ 2147483647 w 126"/>
                <a:gd name="T73" fmla="*/ 2147483647 h 54"/>
                <a:gd name="T74" fmla="*/ 2147483647 w 126"/>
                <a:gd name="T75" fmla="*/ 2147483647 h 54"/>
                <a:gd name="T76" fmla="*/ 2147483647 w 126"/>
                <a:gd name="T77" fmla="*/ 2147483647 h 54"/>
                <a:gd name="T78" fmla="*/ 2147483647 w 126"/>
                <a:gd name="T79" fmla="*/ 2147483647 h 54"/>
                <a:gd name="T80" fmla="*/ 2147483647 w 126"/>
                <a:gd name="T81" fmla="*/ 2147483647 h 54"/>
                <a:gd name="T82" fmla="*/ 2147483647 w 126"/>
                <a:gd name="T83" fmla="*/ 2147483647 h 54"/>
                <a:gd name="T84" fmla="*/ 0 w 126"/>
                <a:gd name="T85" fmla="*/ 2147483647 h 54"/>
                <a:gd name="T86" fmla="*/ 2147483647 w 126"/>
                <a:gd name="T87" fmla="*/ 2147483647 h 54"/>
                <a:gd name="T88" fmla="*/ 2147483647 w 126"/>
                <a:gd name="T89" fmla="*/ 2147483647 h 54"/>
                <a:gd name="T90" fmla="*/ 2147483647 w 126"/>
                <a:gd name="T91" fmla="*/ 2147483647 h 54"/>
                <a:gd name="T92" fmla="*/ 0 w 126"/>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54"/>
                <a:gd name="T143" fmla="*/ 126 w 126"/>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0" name="Freeform 159"/>
            <p:cNvSpPr/>
            <p:nvPr/>
          </p:nvSpPr>
          <p:spPr bwMode="auto">
            <a:xfrm>
              <a:off x="4790033" y="2342847"/>
              <a:ext cx="208713" cy="79646"/>
            </a:xfrm>
            <a:custGeom>
              <a:avLst/>
              <a:gdLst>
                <a:gd name="T0" fmla="*/ 2147483647 w 143"/>
                <a:gd name="T1" fmla="*/ 2147483647 h 50"/>
                <a:gd name="T2" fmla="*/ 2147483647 w 143"/>
                <a:gd name="T3" fmla="*/ 2147483647 h 50"/>
                <a:gd name="T4" fmla="*/ 2147483647 w 143"/>
                <a:gd name="T5" fmla="*/ 2147483647 h 50"/>
                <a:gd name="T6" fmla="*/ 0 w 143"/>
                <a:gd name="T7" fmla="*/ 2147483647 h 50"/>
                <a:gd name="T8" fmla="*/ 0 w 143"/>
                <a:gd name="T9" fmla="*/ 2147483647 h 50"/>
                <a:gd name="T10" fmla="*/ 2147483647 w 143"/>
                <a:gd name="T11" fmla="*/ 2147483647 h 50"/>
                <a:gd name="T12" fmla="*/ 2147483647 w 143"/>
                <a:gd name="T13" fmla="*/ 2147483647 h 50"/>
                <a:gd name="T14" fmla="*/ 2147483647 w 143"/>
                <a:gd name="T15" fmla="*/ 2147483647 h 50"/>
                <a:gd name="T16" fmla="*/ 2147483647 w 143"/>
                <a:gd name="T17" fmla="*/ 2147483647 h 50"/>
                <a:gd name="T18" fmla="*/ 2147483647 w 143"/>
                <a:gd name="T19" fmla="*/ 2147483647 h 50"/>
                <a:gd name="T20" fmla="*/ 2147483647 w 143"/>
                <a:gd name="T21" fmla="*/ 2147483647 h 50"/>
                <a:gd name="T22" fmla="*/ 2147483647 w 143"/>
                <a:gd name="T23" fmla="*/ 2147483647 h 50"/>
                <a:gd name="T24" fmla="*/ 2147483647 w 143"/>
                <a:gd name="T25" fmla="*/ 0 h 50"/>
                <a:gd name="T26" fmla="*/ 2147483647 w 143"/>
                <a:gd name="T27" fmla="*/ 0 h 50"/>
                <a:gd name="T28" fmla="*/ 2147483647 w 143"/>
                <a:gd name="T29" fmla="*/ 2147483647 h 50"/>
                <a:gd name="T30" fmla="*/ 2147483647 w 143"/>
                <a:gd name="T31" fmla="*/ 2147483647 h 50"/>
                <a:gd name="T32" fmla="*/ 2147483647 w 143"/>
                <a:gd name="T33" fmla="*/ 2147483647 h 50"/>
                <a:gd name="T34" fmla="*/ 2147483647 w 143"/>
                <a:gd name="T35" fmla="*/ 2147483647 h 50"/>
                <a:gd name="T36" fmla="*/ 2147483647 w 143"/>
                <a:gd name="T37" fmla="*/ 2147483647 h 50"/>
                <a:gd name="T38" fmla="*/ 2147483647 w 143"/>
                <a:gd name="T39" fmla="*/ 2147483647 h 50"/>
                <a:gd name="T40" fmla="*/ 2147483647 w 143"/>
                <a:gd name="T41" fmla="*/ 2147483647 h 50"/>
                <a:gd name="T42" fmla="*/ 2147483647 w 143"/>
                <a:gd name="T43" fmla="*/ 2147483647 h 50"/>
                <a:gd name="T44" fmla="*/ 2147483647 w 143"/>
                <a:gd name="T45" fmla="*/ 2147483647 h 50"/>
                <a:gd name="T46" fmla="*/ 2147483647 w 143"/>
                <a:gd name="T47" fmla="*/ 2147483647 h 50"/>
                <a:gd name="T48" fmla="*/ 2147483647 w 143"/>
                <a:gd name="T49" fmla="*/ 2147483647 h 50"/>
                <a:gd name="T50" fmla="*/ 2147483647 w 143"/>
                <a:gd name="T51" fmla="*/ 2147483647 h 50"/>
                <a:gd name="T52" fmla="*/ 2147483647 w 143"/>
                <a:gd name="T53" fmla="*/ 2147483647 h 50"/>
                <a:gd name="T54" fmla="*/ 2147483647 w 143"/>
                <a:gd name="T55" fmla="*/ 2147483647 h 50"/>
                <a:gd name="T56" fmla="*/ 2147483647 w 143"/>
                <a:gd name="T57" fmla="*/ 2147483647 h 50"/>
                <a:gd name="T58" fmla="*/ 2147483647 w 143"/>
                <a:gd name="T59" fmla="*/ 2147483647 h 50"/>
                <a:gd name="T60" fmla="*/ 2147483647 w 143"/>
                <a:gd name="T61" fmla="*/ 2147483647 h 50"/>
                <a:gd name="T62" fmla="*/ 2147483647 w 143"/>
                <a:gd name="T63" fmla="*/ 2147483647 h 50"/>
                <a:gd name="T64" fmla="*/ 2147483647 w 143"/>
                <a:gd name="T65" fmla="*/ 2147483647 h 50"/>
                <a:gd name="T66" fmla="*/ 2147483647 w 143"/>
                <a:gd name="T67" fmla="*/ 2147483647 h 50"/>
                <a:gd name="T68" fmla="*/ 2147483647 w 143"/>
                <a:gd name="T69" fmla="*/ 2147483647 h 50"/>
                <a:gd name="T70" fmla="*/ 2147483647 w 143"/>
                <a:gd name="T71" fmla="*/ 2147483647 h 50"/>
                <a:gd name="T72" fmla="*/ 2147483647 w 143"/>
                <a:gd name="T73" fmla="*/ 2147483647 h 50"/>
                <a:gd name="T74" fmla="*/ 2147483647 w 143"/>
                <a:gd name="T75" fmla="*/ 2147483647 h 50"/>
                <a:gd name="T76" fmla="*/ 2147483647 w 143"/>
                <a:gd name="T77" fmla="*/ 2147483647 h 50"/>
                <a:gd name="T78" fmla="*/ 2147483647 w 143"/>
                <a:gd name="T79" fmla="*/ 2147483647 h 50"/>
                <a:gd name="T80" fmla="*/ 2147483647 w 143"/>
                <a:gd name="T81" fmla="*/ 2147483647 h 50"/>
                <a:gd name="T82" fmla="*/ 2147483647 w 143"/>
                <a:gd name="T83" fmla="*/ 2147483647 h 50"/>
                <a:gd name="T84" fmla="*/ 2147483647 w 143"/>
                <a:gd name="T85" fmla="*/ 2147483647 h 50"/>
                <a:gd name="T86" fmla="*/ 2147483647 w 143"/>
                <a:gd name="T87" fmla="*/ 2147483647 h 50"/>
                <a:gd name="T88" fmla="*/ 2147483647 w 143"/>
                <a:gd name="T89" fmla="*/ 2147483647 h 50"/>
                <a:gd name="T90" fmla="*/ 2147483647 w 143"/>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
                <a:gd name="T139" fmla="*/ 0 h 50"/>
                <a:gd name="T140" fmla="*/ 143 w 143"/>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1" name="Freeform 160"/>
            <p:cNvSpPr/>
            <p:nvPr/>
          </p:nvSpPr>
          <p:spPr bwMode="auto">
            <a:xfrm>
              <a:off x="4900731" y="2330900"/>
              <a:ext cx="123382" cy="27876"/>
            </a:xfrm>
            <a:custGeom>
              <a:avLst/>
              <a:gdLst>
                <a:gd name="T0" fmla="*/ 2147483647 w 85"/>
                <a:gd name="T1" fmla="*/ 2147483647 h 18"/>
                <a:gd name="T2" fmla="*/ 2147483647 w 85"/>
                <a:gd name="T3" fmla="*/ 2147483647 h 18"/>
                <a:gd name="T4" fmla="*/ 2147483647 w 85"/>
                <a:gd name="T5" fmla="*/ 2147483647 h 18"/>
                <a:gd name="T6" fmla="*/ 2147483647 w 85"/>
                <a:gd name="T7" fmla="*/ 2147483647 h 18"/>
                <a:gd name="T8" fmla="*/ 0 w 85"/>
                <a:gd name="T9" fmla="*/ 2147483647 h 18"/>
                <a:gd name="T10" fmla="*/ 2147483647 w 85"/>
                <a:gd name="T11" fmla="*/ 2147483647 h 18"/>
                <a:gd name="T12" fmla="*/ 2147483647 w 85"/>
                <a:gd name="T13" fmla="*/ 2147483647 h 18"/>
                <a:gd name="T14" fmla="*/ 2147483647 w 85"/>
                <a:gd name="T15" fmla="*/ 0 h 18"/>
                <a:gd name="T16" fmla="*/ 2147483647 w 85"/>
                <a:gd name="T17" fmla="*/ 2147483647 h 18"/>
                <a:gd name="T18" fmla="*/ 2147483647 w 85"/>
                <a:gd name="T19" fmla="*/ 2147483647 h 18"/>
                <a:gd name="T20" fmla="*/ 2147483647 w 85"/>
                <a:gd name="T21" fmla="*/ 2147483647 h 18"/>
                <a:gd name="T22" fmla="*/ 2147483647 w 85"/>
                <a:gd name="T23" fmla="*/ 2147483647 h 18"/>
                <a:gd name="T24" fmla="*/ 2147483647 w 85"/>
                <a:gd name="T25" fmla="*/ 2147483647 h 18"/>
                <a:gd name="T26" fmla="*/ 2147483647 w 85"/>
                <a:gd name="T27" fmla="*/ 2147483647 h 18"/>
                <a:gd name="T28" fmla="*/ 2147483647 w 85"/>
                <a:gd name="T29" fmla="*/ 2147483647 h 18"/>
                <a:gd name="T30" fmla="*/ 2147483647 w 85"/>
                <a:gd name="T31" fmla="*/ 2147483647 h 18"/>
                <a:gd name="T32" fmla="*/ 2147483647 w 85"/>
                <a:gd name="T33" fmla="*/ 2147483647 h 18"/>
                <a:gd name="T34" fmla="*/ 2147483647 w 85"/>
                <a:gd name="T35" fmla="*/ 2147483647 h 18"/>
                <a:gd name="T36" fmla="*/ 2147483647 w 85"/>
                <a:gd name="T37" fmla="*/ 214748364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8"/>
                <a:gd name="T59" fmla="*/ 85 w 85"/>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2" name="Freeform 161"/>
            <p:cNvSpPr/>
            <p:nvPr/>
          </p:nvSpPr>
          <p:spPr bwMode="auto">
            <a:xfrm>
              <a:off x="4957234" y="3268074"/>
              <a:ext cx="79565" cy="59734"/>
            </a:xfrm>
            <a:custGeom>
              <a:avLst/>
              <a:gdLst>
                <a:gd name="T0" fmla="*/ 2147483647 w 54"/>
                <a:gd name="T1" fmla="*/ 2147483647 h 38"/>
                <a:gd name="T2" fmla="*/ 2147483647 w 54"/>
                <a:gd name="T3" fmla="*/ 2147483647 h 38"/>
                <a:gd name="T4" fmla="*/ 2147483647 w 54"/>
                <a:gd name="T5" fmla="*/ 2147483647 h 38"/>
                <a:gd name="T6" fmla="*/ 2147483647 w 54"/>
                <a:gd name="T7" fmla="*/ 2147483647 h 38"/>
                <a:gd name="T8" fmla="*/ 2147483647 w 54"/>
                <a:gd name="T9" fmla="*/ 2147483647 h 38"/>
                <a:gd name="T10" fmla="*/ 2147483647 w 54"/>
                <a:gd name="T11" fmla="*/ 2147483647 h 38"/>
                <a:gd name="T12" fmla="*/ 2147483647 w 54"/>
                <a:gd name="T13" fmla="*/ 2147483647 h 38"/>
                <a:gd name="T14" fmla="*/ 2147483647 w 54"/>
                <a:gd name="T15" fmla="*/ 2147483647 h 38"/>
                <a:gd name="T16" fmla="*/ 2147483647 w 54"/>
                <a:gd name="T17" fmla="*/ 2147483647 h 38"/>
                <a:gd name="T18" fmla="*/ 2147483647 w 54"/>
                <a:gd name="T19" fmla="*/ 2147483647 h 38"/>
                <a:gd name="T20" fmla="*/ 2147483647 w 54"/>
                <a:gd name="T21" fmla="*/ 2147483647 h 38"/>
                <a:gd name="T22" fmla="*/ 0 w 54"/>
                <a:gd name="T23" fmla="*/ 2147483647 h 38"/>
                <a:gd name="T24" fmla="*/ 0 w 54"/>
                <a:gd name="T25" fmla="*/ 2147483647 h 38"/>
                <a:gd name="T26" fmla="*/ 2147483647 w 54"/>
                <a:gd name="T27" fmla="*/ 2147483647 h 38"/>
                <a:gd name="T28" fmla="*/ 2147483647 w 54"/>
                <a:gd name="T29" fmla="*/ 0 h 38"/>
                <a:gd name="T30" fmla="*/ 2147483647 w 54"/>
                <a:gd name="T31" fmla="*/ 0 h 38"/>
                <a:gd name="T32" fmla="*/ 2147483647 w 54"/>
                <a:gd name="T33" fmla="*/ 0 h 38"/>
                <a:gd name="T34" fmla="*/ 2147483647 w 54"/>
                <a:gd name="T35" fmla="*/ 2147483647 h 38"/>
                <a:gd name="T36" fmla="*/ 2147483647 w 54"/>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8"/>
                <a:gd name="T59" fmla="*/ 54 w 54"/>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3" name="Freeform 162"/>
            <p:cNvSpPr/>
            <p:nvPr/>
          </p:nvSpPr>
          <p:spPr bwMode="auto">
            <a:xfrm>
              <a:off x="4934171" y="3228251"/>
              <a:ext cx="93402" cy="84956"/>
            </a:xfrm>
            <a:custGeom>
              <a:avLst/>
              <a:gdLst>
                <a:gd name="T0" fmla="*/ 2147483647 w 64"/>
                <a:gd name="T1" fmla="*/ 0 h 52"/>
                <a:gd name="T2" fmla="*/ 2147483647 w 64"/>
                <a:gd name="T3" fmla="*/ 2147483647 h 52"/>
                <a:gd name="T4" fmla="*/ 2147483647 w 64"/>
                <a:gd name="T5" fmla="*/ 2147483647 h 52"/>
                <a:gd name="T6" fmla="*/ 2147483647 w 64"/>
                <a:gd name="T7" fmla="*/ 2147483647 h 52"/>
                <a:gd name="T8" fmla="*/ 2147483647 w 64"/>
                <a:gd name="T9" fmla="*/ 2147483647 h 52"/>
                <a:gd name="T10" fmla="*/ 2147483647 w 64"/>
                <a:gd name="T11" fmla="*/ 2147483647 h 52"/>
                <a:gd name="T12" fmla="*/ 2147483647 w 64"/>
                <a:gd name="T13" fmla="*/ 2147483647 h 52"/>
                <a:gd name="T14" fmla="*/ 2147483647 w 64"/>
                <a:gd name="T15" fmla="*/ 2147483647 h 52"/>
                <a:gd name="T16" fmla="*/ 2147483647 w 64"/>
                <a:gd name="T17" fmla="*/ 2147483647 h 52"/>
                <a:gd name="T18" fmla="*/ 2147483647 w 64"/>
                <a:gd name="T19" fmla="*/ 2147483647 h 52"/>
                <a:gd name="T20" fmla="*/ 2147483647 w 64"/>
                <a:gd name="T21" fmla="*/ 2147483647 h 52"/>
                <a:gd name="T22" fmla="*/ 2147483647 w 64"/>
                <a:gd name="T23" fmla="*/ 2147483647 h 52"/>
                <a:gd name="T24" fmla="*/ 2147483647 w 64"/>
                <a:gd name="T25" fmla="*/ 2147483647 h 52"/>
                <a:gd name="T26" fmla="*/ 2147483647 w 64"/>
                <a:gd name="T27" fmla="*/ 2147483647 h 52"/>
                <a:gd name="T28" fmla="*/ 2147483647 w 64"/>
                <a:gd name="T29" fmla="*/ 2147483647 h 52"/>
                <a:gd name="T30" fmla="*/ 2147483647 w 64"/>
                <a:gd name="T31" fmla="*/ 2147483647 h 52"/>
                <a:gd name="T32" fmla="*/ 2147483647 w 64"/>
                <a:gd name="T33" fmla="*/ 2147483647 h 52"/>
                <a:gd name="T34" fmla="*/ 2147483647 w 64"/>
                <a:gd name="T35" fmla="*/ 2147483647 h 52"/>
                <a:gd name="T36" fmla="*/ 2147483647 w 64"/>
                <a:gd name="T37" fmla="*/ 2147483647 h 52"/>
                <a:gd name="T38" fmla="*/ 0 w 64"/>
                <a:gd name="T39" fmla="*/ 2147483647 h 52"/>
                <a:gd name="T40" fmla="*/ 2147483647 w 64"/>
                <a:gd name="T41" fmla="*/ 2147483647 h 52"/>
                <a:gd name="T42" fmla="*/ 2147483647 w 64"/>
                <a:gd name="T43" fmla="*/ 2147483647 h 52"/>
                <a:gd name="T44" fmla="*/ 2147483647 w 64"/>
                <a:gd name="T45" fmla="*/ 2147483647 h 52"/>
                <a:gd name="T46" fmla="*/ 2147483647 w 64"/>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4" name="Freeform 163"/>
            <p:cNvSpPr/>
            <p:nvPr/>
          </p:nvSpPr>
          <p:spPr bwMode="auto">
            <a:xfrm>
              <a:off x="4986061" y="2591078"/>
              <a:ext cx="214479" cy="266815"/>
            </a:xfrm>
            <a:custGeom>
              <a:avLst/>
              <a:gdLst>
                <a:gd name="T0" fmla="*/ 2147483647 w 146"/>
                <a:gd name="T1" fmla="*/ 2147483647 h 168"/>
                <a:gd name="T2" fmla="*/ 2147483647 w 146"/>
                <a:gd name="T3" fmla="*/ 2147483647 h 168"/>
                <a:gd name="T4" fmla="*/ 2147483647 w 146"/>
                <a:gd name="T5" fmla="*/ 2147483647 h 168"/>
                <a:gd name="T6" fmla="*/ 2147483647 w 146"/>
                <a:gd name="T7" fmla="*/ 2147483647 h 168"/>
                <a:gd name="T8" fmla="*/ 2147483647 w 146"/>
                <a:gd name="T9" fmla="*/ 2147483647 h 168"/>
                <a:gd name="T10" fmla="*/ 2147483647 w 146"/>
                <a:gd name="T11" fmla="*/ 2147483647 h 168"/>
                <a:gd name="T12" fmla="*/ 2147483647 w 146"/>
                <a:gd name="T13" fmla="*/ 2147483647 h 168"/>
                <a:gd name="T14" fmla="*/ 2147483647 w 146"/>
                <a:gd name="T15" fmla="*/ 2147483647 h 168"/>
                <a:gd name="T16" fmla="*/ 2147483647 w 146"/>
                <a:gd name="T17" fmla="*/ 2147483647 h 168"/>
                <a:gd name="T18" fmla="*/ 2147483647 w 146"/>
                <a:gd name="T19" fmla="*/ 2147483647 h 168"/>
                <a:gd name="T20" fmla="*/ 2147483647 w 146"/>
                <a:gd name="T21" fmla="*/ 2147483647 h 168"/>
                <a:gd name="T22" fmla="*/ 2147483647 w 146"/>
                <a:gd name="T23" fmla="*/ 2147483647 h 168"/>
                <a:gd name="T24" fmla="*/ 2147483647 w 146"/>
                <a:gd name="T25" fmla="*/ 2147483647 h 168"/>
                <a:gd name="T26" fmla="*/ 2147483647 w 146"/>
                <a:gd name="T27" fmla="*/ 2147483647 h 168"/>
                <a:gd name="T28" fmla="*/ 2147483647 w 146"/>
                <a:gd name="T29" fmla="*/ 2147483647 h 168"/>
                <a:gd name="T30" fmla="*/ 2147483647 w 146"/>
                <a:gd name="T31" fmla="*/ 2147483647 h 168"/>
                <a:gd name="T32" fmla="*/ 2147483647 w 146"/>
                <a:gd name="T33" fmla="*/ 2147483647 h 168"/>
                <a:gd name="T34" fmla="*/ 2147483647 w 146"/>
                <a:gd name="T35" fmla="*/ 2147483647 h 168"/>
                <a:gd name="T36" fmla="*/ 2147483647 w 146"/>
                <a:gd name="T37" fmla="*/ 2147483647 h 168"/>
                <a:gd name="T38" fmla="*/ 2147483647 w 146"/>
                <a:gd name="T39" fmla="*/ 2147483647 h 168"/>
                <a:gd name="T40" fmla="*/ 2147483647 w 146"/>
                <a:gd name="T41" fmla="*/ 2147483647 h 168"/>
                <a:gd name="T42" fmla="*/ 2147483647 w 146"/>
                <a:gd name="T43" fmla="*/ 2147483647 h 168"/>
                <a:gd name="T44" fmla="*/ 2147483647 w 146"/>
                <a:gd name="T45" fmla="*/ 2147483647 h 168"/>
                <a:gd name="T46" fmla="*/ 2147483647 w 146"/>
                <a:gd name="T47" fmla="*/ 2147483647 h 168"/>
                <a:gd name="T48" fmla="*/ 2147483647 w 146"/>
                <a:gd name="T49" fmla="*/ 2147483647 h 168"/>
                <a:gd name="T50" fmla="*/ 2147483647 w 146"/>
                <a:gd name="T51" fmla="*/ 2147483647 h 168"/>
                <a:gd name="T52" fmla="*/ 2147483647 w 146"/>
                <a:gd name="T53" fmla="*/ 2147483647 h 168"/>
                <a:gd name="T54" fmla="*/ 2147483647 w 146"/>
                <a:gd name="T55" fmla="*/ 2147483647 h 168"/>
                <a:gd name="T56" fmla="*/ 2147483647 w 146"/>
                <a:gd name="T57" fmla="*/ 2147483647 h 168"/>
                <a:gd name="T58" fmla="*/ 2147483647 w 146"/>
                <a:gd name="T59" fmla="*/ 2147483647 h 168"/>
                <a:gd name="T60" fmla="*/ 2147483647 w 146"/>
                <a:gd name="T61" fmla="*/ 2147483647 h 168"/>
                <a:gd name="T62" fmla="*/ 2147483647 w 146"/>
                <a:gd name="T63" fmla="*/ 2147483647 h 168"/>
                <a:gd name="T64" fmla="*/ 2147483647 w 146"/>
                <a:gd name="T65" fmla="*/ 2147483647 h 168"/>
                <a:gd name="T66" fmla="*/ 2147483647 w 146"/>
                <a:gd name="T67" fmla="*/ 2147483647 h 168"/>
                <a:gd name="T68" fmla="*/ 2147483647 w 146"/>
                <a:gd name="T69" fmla="*/ 2147483647 h 168"/>
                <a:gd name="T70" fmla="*/ 2147483647 w 146"/>
                <a:gd name="T71" fmla="*/ 2147483647 h 168"/>
                <a:gd name="T72" fmla="*/ 2147483647 w 146"/>
                <a:gd name="T73" fmla="*/ 2147483647 h 168"/>
                <a:gd name="T74" fmla="*/ 2147483647 w 146"/>
                <a:gd name="T75" fmla="*/ 2147483647 h 168"/>
                <a:gd name="T76" fmla="*/ 2147483647 w 146"/>
                <a:gd name="T77" fmla="*/ 2147483647 h 168"/>
                <a:gd name="T78" fmla="*/ 2147483647 w 146"/>
                <a:gd name="T79" fmla="*/ 2147483647 h 168"/>
                <a:gd name="T80" fmla="*/ 2147483647 w 146"/>
                <a:gd name="T81" fmla="*/ 2147483647 h 168"/>
                <a:gd name="T82" fmla="*/ 2147483647 w 146"/>
                <a:gd name="T83" fmla="*/ 0 h 168"/>
                <a:gd name="T84" fmla="*/ 2147483647 w 146"/>
                <a:gd name="T85" fmla="*/ 2147483647 h 168"/>
                <a:gd name="T86" fmla="*/ 2147483647 w 146"/>
                <a:gd name="T87" fmla="*/ 2147483647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68"/>
                <a:gd name="T134" fmla="*/ 146 w 146"/>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5" name="Freeform 164"/>
            <p:cNvSpPr/>
            <p:nvPr/>
          </p:nvSpPr>
          <p:spPr bwMode="auto">
            <a:xfrm>
              <a:off x="5147496" y="3541527"/>
              <a:ext cx="62268" cy="13274"/>
            </a:xfrm>
            <a:custGeom>
              <a:avLst/>
              <a:gdLst>
                <a:gd name="T0" fmla="*/ 2147483647 w 42"/>
                <a:gd name="T1" fmla="*/ 2147483647 h 8"/>
                <a:gd name="T2" fmla="*/ 2147483647 w 42"/>
                <a:gd name="T3" fmla="*/ 2147483647 h 8"/>
                <a:gd name="T4" fmla="*/ 0 w 42"/>
                <a:gd name="T5" fmla="*/ 0 h 8"/>
                <a:gd name="T6" fmla="*/ 2147483647 w 42"/>
                <a:gd name="T7" fmla="*/ 2147483647 h 8"/>
                <a:gd name="T8" fmla="*/ 2147483647 w 42"/>
                <a:gd name="T9" fmla="*/ 2147483647 h 8"/>
                <a:gd name="T10" fmla="*/ 2147483647 w 42"/>
                <a:gd name="T11" fmla="*/ 2147483647 h 8"/>
                <a:gd name="T12" fmla="*/ 2147483647 w 42"/>
                <a:gd name="T13" fmla="*/ 2147483647 h 8"/>
                <a:gd name="T14" fmla="*/ 2147483647 w 42"/>
                <a:gd name="T15" fmla="*/ 2147483647 h 8"/>
                <a:gd name="T16" fmla="*/ 2147483647 w 42"/>
                <a:gd name="T17" fmla="*/ 2147483647 h 8"/>
                <a:gd name="T18" fmla="*/ 2147483647 w 42"/>
                <a:gd name="T19" fmla="*/ 0 h 8"/>
                <a:gd name="T20" fmla="*/ 2147483647 w 42"/>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8"/>
                <a:gd name="T35" fmla="*/ 42 w 4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6" name="Freeform 165"/>
            <p:cNvSpPr/>
            <p:nvPr/>
          </p:nvSpPr>
          <p:spPr bwMode="auto">
            <a:xfrm>
              <a:off x="4677028" y="3412766"/>
              <a:ext cx="24215" cy="18584"/>
            </a:xfrm>
            <a:custGeom>
              <a:avLst/>
              <a:gdLst>
                <a:gd name="T0" fmla="*/ 2147483647 w 16"/>
                <a:gd name="T1" fmla="*/ 2147483647 h 10"/>
                <a:gd name="T2" fmla="*/ 2147483647 w 16"/>
                <a:gd name="T3" fmla="*/ 0 h 10"/>
                <a:gd name="T4" fmla="*/ 2147483647 w 16"/>
                <a:gd name="T5" fmla="*/ 0 h 10"/>
                <a:gd name="T6" fmla="*/ 2147483647 w 16"/>
                <a:gd name="T7" fmla="*/ 0 h 10"/>
                <a:gd name="T8" fmla="*/ 2147483647 w 16"/>
                <a:gd name="T9" fmla="*/ 2147483647 h 10"/>
                <a:gd name="T10" fmla="*/ 0 w 16"/>
                <a:gd name="T11" fmla="*/ 2147483647 h 10"/>
                <a:gd name="T12" fmla="*/ 2147483647 w 16"/>
                <a:gd name="T13" fmla="*/ 2147483647 h 10"/>
                <a:gd name="T14" fmla="*/ 2147483647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16" y="6"/>
                  </a:moveTo>
                  <a:lnTo>
                    <a:pt x="12" y="0"/>
                  </a:lnTo>
                  <a:lnTo>
                    <a:pt x="6" y="0"/>
                  </a:lnTo>
                  <a:lnTo>
                    <a:pt x="4" y="0"/>
                  </a:lnTo>
                  <a:lnTo>
                    <a:pt x="2" y="2"/>
                  </a:lnTo>
                  <a:lnTo>
                    <a:pt x="0" y="10"/>
                  </a:lnTo>
                  <a:lnTo>
                    <a:pt x="16" y="10"/>
                  </a:lnTo>
                  <a:lnTo>
                    <a:pt x="14" y="4"/>
                  </a:ln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7" name="Freeform 166"/>
            <p:cNvSpPr/>
            <p:nvPr/>
          </p:nvSpPr>
          <p:spPr bwMode="auto">
            <a:xfrm>
              <a:off x="4499449" y="2877806"/>
              <a:ext cx="160283" cy="244249"/>
            </a:xfrm>
            <a:custGeom>
              <a:avLst/>
              <a:gdLst>
                <a:gd name="T0" fmla="*/ 2147483647 w 110"/>
                <a:gd name="T1" fmla="*/ 2147483647 h 154"/>
                <a:gd name="T2" fmla="*/ 2147483647 w 110"/>
                <a:gd name="T3" fmla="*/ 2147483647 h 154"/>
                <a:gd name="T4" fmla="*/ 2147483647 w 110"/>
                <a:gd name="T5" fmla="*/ 2147483647 h 154"/>
                <a:gd name="T6" fmla="*/ 2147483647 w 110"/>
                <a:gd name="T7" fmla="*/ 2147483647 h 154"/>
                <a:gd name="T8" fmla="*/ 2147483647 w 110"/>
                <a:gd name="T9" fmla="*/ 2147483647 h 154"/>
                <a:gd name="T10" fmla="*/ 2147483647 w 110"/>
                <a:gd name="T11" fmla="*/ 2147483647 h 154"/>
                <a:gd name="T12" fmla="*/ 2147483647 w 110"/>
                <a:gd name="T13" fmla="*/ 2147483647 h 154"/>
                <a:gd name="T14" fmla="*/ 2147483647 w 110"/>
                <a:gd name="T15" fmla="*/ 2147483647 h 154"/>
                <a:gd name="T16" fmla="*/ 2147483647 w 110"/>
                <a:gd name="T17" fmla="*/ 2147483647 h 154"/>
                <a:gd name="T18" fmla="*/ 2147483647 w 110"/>
                <a:gd name="T19" fmla="*/ 2147483647 h 154"/>
                <a:gd name="T20" fmla="*/ 2147483647 w 110"/>
                <a:gd name="T21" fmla="*/ 2147483647 h 154"/>
                <a:gd name="T22" fmla="*/ 2147483647 w 110"/>
                <a:gd name="T23" fmla="*/ 2147483647 h 154"/>
                <a:gd name="T24" fmla="*/ 2147483647 w 110"/>
                <a:gd name="T25" fmla="*/ 2147483647 h 154"/>
                <a:gd name="T26" fmla="*/ 2147483647 w 110"/>
                <a:gd name="T27" fmla="*/ 2147483647 h 154"/>
                <a:gd name="T28" fmla="*/ 2147483647 w 110"/>
                <a:gd name="T29" fmla="*/ 2147483647 h 154"/>
                <a:gd name="T30" fmla="*/ 2147483647 w 110"/>
                <a:gd name="T31" fmla="*/ 2147483647 h 154"/>
                <a:gd name="T32" fmla="*/ 2147483647 w 110"/>
                <a:gd name="T33" fmla="*/ 2147483647 h 154"/>
                <a:gd name="T34" fmla="*/ 2147483647 w 110"/>
                <a:gd name="T35" fmla="*/ 2147483647 h 154"/>
                <a:gd name="T36" fmla="*/ 2147483647 w 110"/>
                <a:gd name="T37" fmla="*/ 2147483647 h 154"/>
                <a:gd name="T38" fmla="*/ 2147483647 w 110"/>
                <a:gd name="T39" fmla="*/ 2147483647 h 154"/>
                <a:gd name="T40" fmla="*/ 2147483647 w 110"/>
                <a:gd name="T41" fmla="*/ 2147483647 h 154"/>
                <a:gd name="T42" fmla="*/ 2147483647 w 110"/>
                <a:gd name="T43" fmla="*/ 2147483647 h 154"/>
                <a:gd name="T44" fmla="*/ 2147483647 w 110"/>
                <a:gd name="T45" fmla="*/ 2147483647 h 154"/>
                <a:gd name="T46" fmla="*/ 2147483647 w 110"/>
                <a:gd name="T47" fmla="*/ 2147483647 h 154"/>
                <a:gd name="T48" fmla="*/ 2147483647 w 110"/>
                <a:gd name="T49" fmla="*/ 2147483647 h 154"/>
                <a:gd name="T50" fmla="*/ 2147483647 w 110"/>
                <a:gd name="T51" fmla="*/ 2147483647 h 154"/>
                <a:gd name="T52" fmla="*/ 2147483647 w 110"/>
                <a:gd name="T53" fmla="*/ 2147483647 h 154"/>
                <a:gd name="T54" fmla="*/ 2147483647 w 110"/>
                <a:gd name="T55" fmla="*/ 2147483647 h 154"/>
                <a:gd name="T56" fmla="*/ 2147483647 w 110"/>
                <a:gd name="T57" fmla="*/ 2147483647 h 154"/>
                <a:gd name="T58" fmla="*/ 2147483647 w 110"/>
                <a:gd name="T59" fmla="*/ 2147483647 h 154"/>
                <a:gd name="T60" fmla="*/ 0 w 110"/>
                <a:gd name="T61" fmla="*/ 2147483647 h 154"/>
                <a:gd name="T62" fmla="*/ 2147483647 w 110"/>
                <a:gd name="T63" fmla="*/ 2147483647 h 154"/>
                <a:gd name="T64" fmla="*/ 2147483647 w 110"/>
                <a:gd name="T65" fmla="*/ 0 h 154"/>
                <a:gd name="T66" fmla="*/ 2147483647 w 110"/>
                <a:gd name="T67" fmla="*/ 2147483647 h 154"/>
                <a:gd name="T68" fmla="*/ 2147483647 w 110"/>
                <a:gd name="T69" fmla="*/ 2147483647 h 154"/>
                <a:gd name="T70" fmla="*/ 2147483647 w 110"/>
                <a:gd name="T71" fmla="*/ 2147483647 h 154"/>
                <a:gd name="T72" fmla="*/ 2147483647 w 110"/>
                <a:gd name="T73" fmla="*/ 2147483647 h 154"/>
                <a:gd name="T74" fmla="*/ 2147483647 w 110"/>
                <a:gd name="T75" fmla="*/ 2147483647 h 154"/>
                <a:gd name="T76" fmla="*/ 2147483647 w 110"/>
                <a:gd name="T77" fmla="*/ 2147483647 h 154"/>
                <a:gd name="T78" fmla="*/ 2147483647 w 110"/>
                <a:gd name="T79" fmla="*/ 2147483647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
                <a:gd name="T121" fmla="*/ 0 h 154"/>
                <a:gd name="T122" fmla="*/ 110 w 110"/>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8" name="Freeform 167"/>
            <p:cNvSpPr/>
            <p:nvPr/>
          </p:nvSpPr>
          <p:spPr bwMode="auto">
            <a:xfrm>
              <a:off x="4429110" y="2984001"/>
              <a:ext cx="88790" cy="99558"/>
            </a:xfrm>
            <a:custGeom>
              <a:avLst/>
              <a:gdLst>
                <a:gd name="T0" fmla="*/ 2147483647 w 60"/>
                <a:gd name="T1" fmla="*/ 2147483647 h 64"/>
                <a:gd name="T2" fmla="*/ 2147483647 w 60"/>
                <a:gd name="T3" fmla="*/ 2147483647 h 64"/>
                <a:gd name="T4" fmla="*/ 2147483647 w 60"/>
                <a:gd name="T5" fmla="*/ 2147483647 h 64"/>
                <a:gd name="T6" fmla="*/ 2147483647 w 60"/>
                <a:gd name="T7" fmla="*/ 0 h 64"/>
                <a:gd name="T8" fmla="*/ 2147483647 w 60"/>
                <a:gd name="T9" fmla="*/ 0 h 64"/>
                <a:gd name="T10" fmla="*/ 2147483647 w 60"/>
                <a:gd name="T11" fmla="*/ 0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0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4"/>
                <a:gd name="T110" fmla="*/ 60 w 60"/>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9" name="Freeform 168"/>
            <p:cNvSpPr/>
            <p:nvPr/>
          </p:nvSpPr>
          <p:spPr bwMode="auto">
            <a:xfrm>
              <a:off x="4818861" y="3327809"/>
              <a:ext cx="13837" cy="43805"/>
            </a:xfrm>
            <a:custGeom>
              <a:avLst/>
              <a:gdLst>
                <a:gd name="T0" fmla="*/ 0 w 10"/>
                <a:gd name="T1" fmla="*/ 2147483647 h 28"/>
                <a:gd name="T2" fmla="*/ 0 w 10"/>
                <a:gd name="T3" fmla="*/ 2147483647 h 28"/>
                <a:gd name="T4" fmla="*/ 2147483647 w 10"/>
                <a:gd name="T5" fmla="*/ 2147483647 h 28"/>
                <a:gd name="T6" fmla="*/ 2147483647 w 10"/>
                <a:gd name="T7" fmla="*/ 0 h 28"/>
                <a:gd name="T8" fmla="*/ 2147483647 w 10"/>
                <a:gd name="T9" fmla="*/ 2147483647 h 28"/>
                <a:gd name="T10" fmla="*/ 2147483647 w 10"/>
                <a:gd name="T11" fmla="*/ 2147483647 h 28"/>
                <a:gd name="T12" fmla="*/ 2147483647 w 10"/>
                <a:gd name="T13" fmla="*/ 2147483647 h 28"/>
                <a:gd name="T14" fmla="*/ 0 w 10"/>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8"/>
                <a:gd name="T26" fmla="*/ 10 w 1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8">
                  <a:moveTo>
                    <a:pt x="0" y="28"/>
                  </a:moveTo>
                  <a:lnTo>
                    <a:pt x="0" y="12"/>
                  </a:lnTo>
                  <a:lnTo>
                    <a:pt x="2" y="6"/>
                  </a:lnTo>
                  <a:lnTo>
                    <a:pt x="6" y="0"/>
                  </a:lnTo>
                  <a:lnTo>
                    <a:pt x="8" y="6"/>
                  </a:lnTo>
                  <a:lnTo>
                    <a:pt x="10" y="10"/>
                  </a:lnTo>
                  <a:lnTo>
                    <a:pt x="1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0" name="Freeform 169"/>
            <p:cNvSpPr/>
            <p:nvPr/>
          </p:nvSpPr>
          <p:spPr bwMode="auto">
            <a:xfrm>
              <a:off x="4798104" y="3378251"/>
              <a:ext cx="40359" cy="62390"/>
            </a:xfrm>
            <a:custGeom>
              <a:avLst/>
              <a:gdLst>
                <a:gd name="T0" fmla="*/ 2147483647 w 28"/>
                <a:gd name="T1" fmla="*/ 2147483647 h 40"/>
                <a:gd name="T2" fmla="*/ 2147483647 w 28"/>
                <a:gd name="T3" fmla="*/ 2147483647 h 40"/>
                <a:gd name="T4" fmla="*/ 2147483647 w 28"/>
                <a:gd name="T5" fmla="*/ 0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0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1" name="Freeform 170"/>
            <p:cNvSpPr/>
            <p:nvPr/>
          </p:nvSpPr>
          <p:spPr bwMode="auto">
            <a:xfrm>
              <a:off x="4904191" y="3465863"/>
              <a:ext cx="58808" cy="38495"/>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0 w 41"/>
                <a:gd name="T17" fmla="*/ 2147483647 h 24"/>
                <a:gd name="T18" fmla="*/ 0 w 41"/>
                <a:gd name="T19" fmla="*/ 2147483647 h 24"/>
                <a:gd name="T20" fmla="*/ 2147483647 w 41"/>
                <a:gd name="T21" fmla="*/ 0 h 24"/>
                <a:gd name="T22" fmla="*/ 2147483647 w 41"/>
                <a:gd name="T23" fmla="*/ 0 h 24"/>
                <a:gd name="T24" fmla="*/ 2147483647 w 41"/>
                <a:gd name="T25" fmla="*/ 2147483647 h 24"/>
                <a:gd name="T26" fmla="*/ 2147483647 w 41"/>
                <a:gd name="T27" fmla="*/ 2147483647 h 24"/>
                <a:gd name="T28" fmla="*/ 2147483647 w 41"/>
                <a:gd name="T29" fmla="*/ 2147483647 h 24"/>
                <a:gd name="T30" fmla="*/ 2147483647 w 41"/>
                <a:gd name="T31" fmla="*/ 0 h 24"/>
                <a:gd name="T32" fmla="*/ 2147483647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2" name="Freeform 171"/>
            <p:cNvSpPr/>
            <p:nvPr/>
          </p:nvSpPr>
          <p:spPr bwMode="auto">
            <a:xfrm>
              <a:off x="4832698" y="2952143"/>
              <a:ext cx="34594" cy="45133"/>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2147483647 w 24"/>
                <a:gd name="T25" fmla="*/ 2147483647 h 30"/>
                <a:gd name="T26" fmla="*/ 2147483647 w 24"/>
                <a:gd name="T27" fmla="*/ 2147483647 h 30"/>
                <a:gd name="T28" fmla="*/ 0 w 24"/>
                <a:gd name="T29" fmla="*/ 2147483647 h 30"/>
                <a:gd name="T30" fmla="*/ 0 w 24"/>
                <a:gd name="T31" fmla="*/ 2147483647 h 30"/>
                <a:gd name="T32" fmla="*/ 2147483647 w 24"/>
                <a:gd name="T33" fmla="*/ 2147483647 h 30"/>
                <a:gd name="T34" fmla="*/ 2147483647 w 24"/>
                <a:gd name="T35" fmla="*/ 0 h 30"/>
                <a:gd name="T36" fmla="*/ 2147483647 w 24"/>
                <a:gd name="T37" fmla="*/ 0 h 30"/>
                <a:gd name="T38" fmla="*/ 2147483647 w 24"/>
                <a:gd name="T39" fmla="*/ 0 h 30"/>
                <a:gd name="T40" fmla="*/ 2147483647 w 24"/>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0"/>
                <a:gd name="T65" fmla="*/ 24 w 2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3" name="Freeform 172"/>
            <p:cNvSpPr/>
            <p:nvPr/>
          </p:nvSpPr>
          <p:spPr bwMode="auto">
            <a:xfrm>
              <a:off x="4832698" y="2618954"/>
              <a:ext cx="217938" cy="357082"/>
            </a:xfrm>
            <a:custGeom>
              <a:avLst/>
              <a:gdLst>
                <a:gd name="T0" fmla="*/ 2147483647 w 149"/>
                <a:gd name="T1" fmla="*/ 2147483647 h 224"/>
                <a:gd name="T2" fmla="*/ 2147483647 w 149"/>
                <a:gd name="T3" fmla="*/ 2147483647 h 224"/>
                <a:gd name="T4" fmla="*/ 2147483647 w 149"/>
                <a:gd name="T5" fmla="*/ 2147483647 h 224"/>
                <a:gd name="T6" fmla="*/ 2147483647 w 149"/>
                <a:gd name="T7" fmla="*/ 2147483647 h 224"/>
                <a:gd name="T8" fmla="*/ 2147483647 w 149"/>
                <a:gd name="T9" fmla="*/ 2147483647 h 224"/>
                <a:gd name="T10" fmla="*/ 2147483647 w 149"/>
                <a:gd name="T11" fmla="*/ 2147483647 h 224"/>
                <a:gd name="T12" fmla="*/ 2147483647 w 149"/>
                <a:gd name="T13" fmla="*/ 2147483647 h 224"/>
                <a:gd name="T14" fmla="*/ 2147483647 w 149"/>
                <a:gd name="T15" fmla="*/ 2147483647 h 224"/>
                <a:gd name="T16" fmla="*/ 2147483647 w 149"/>
                <a:gd name="T17" fmla="*/ 2147483647 h 224"/>
                <a:gd name="T18" fmla="*/ 2147483647 w 149"/>
                <a:gd name="T19" fmla="*/ 2147483647 h 224"/>
                <a:gd name="T20" fmla="*/ 2147483647 w 149"/>
                <a:gd name="T21" fmla="*/ 2147483647 h 224"/>
                <a:gd name="T22" fmla="*/ 2147483647 w 149"/>
                <a:gd name="T23" fmla="*/ 2147483647 h 224"/>
                <a:gd name="T24" fmla="*/ 2147483647 w 149"/>
                <a:gd name="T25" fmla="*/ 2147483647 h 224"/>
                <a:gd name="T26" fmla="*/ 2147483647 w 149"/>
                <a:gd name="T27" fmla="*/ 2147483647 h 224"/>
                <a:gd name="T28" fmla="*/ 2147483647 w 149"/>
                <a:gd name="T29" fmla="*/ 2147483647 h 224"/>
                <a:gd name="T30" fmla="*/ 2147483647 w 149"/>
                <a:gd name="T31" fmla="*/ 2147483647 h 224"/>
                <a:gd name="T32" fmla="*/ 0 w 149"/>
                <a:gd name="T33" fmla="*/ 2147483647 h 224"/>
                <a:gd name="T34" fmla="*/ 2147483647 w 149"/>
                <a:gd name="T35" fmla="*/ 2147483647 h 224"/>
                <a:gd name="T36" fmla="*/ 2147483647 w 149"/>
                <a:gd name="T37" fmla="*/ 2147483647 h 224"/>
                <a:gd name="T38" fmla="*/ 2147483647 w 149"/>
                <a:gd name="T39" fmla="*/ 2147483647 h 224"/>
                <a:gd name="T40" fmla="*/ 2147483647 w 149"/>
                <a:gd name="T41" fmla="*/ 2147483647 h 224"/>
                <a:gd name="T42" fmla="*/ 2147483647 w 149"/>
                <a:gd name="T43" fmla="*/ 2147483647 h 224"/>
                <a:gd name="T44" fmla="*/ 2147483647 w 149"/>
                <a:gd name="T45" fmla="*/ 2147483647 h 224"/>
                <a:gd name="T46" fmla="*/ 2147483647 w 149"/>
                <a:gd name="T47" fmla="*/ 2147483647 h 224"/>
                <a:gd name="T48" fmla="*/ 2147483647 w 149"/>
                <a:gd name="T49" fmla="*/ 2147483647 h 224"/>
                <a:gd name="T50" fmla="*/ 2147483647 w 149"/>
                <a:gd name="T51" fmla="*/ 2147483647 h 224"/>
                <a:gd name="T52" fmla="*/ 2147483647 w 149"/>
                <a:gd name="T53" fmla="*/ 2147483647 h 224"/>
                <a:gd name="T54" fmla="*/ 2147483647 w 149"/>
                <a:gd name="T55" fmla="*/ 2147483647 h 224"/>
                <a:gd name="T56" fmla="*/ 2147483647 w 149"/>
                <a:gd name="T57" fmla="*/ 2147483647 h 224"/>
                <a:gd name="T58" fmla="*/ 2147483647 w 149"/>
                <a:gd name="T59" fmla="*/ 2147483647 h 224"/>
                <a:gd name="T60" fmla="*/ 2147483647 w 149"/>
                <a:gd name="T61" fmla="*/ 2147483647 h 224"/>
                <a:gd name="T62" fmla="*/ 2147483647 w 149"/>
                <a:gd name="T63" fmla="*/ 2147483647 h 224"/>
                <a:gd name="T64" fmla="*/ 2147483647 w 149"/>
                <a:gd name="T65" fmla="*/ 2147483647 h 224"/>
                <a:gd name="T66" fmla="*/ 2147483647 w 149"/>
                <a:gd name="T67" fmla="*/ 2147483647 h 224"/>
                <a:gd name="T68" fmla="*/ 2147483647 w 149"/>
                <a:gd name="T69" fmla="*/ 2147483647 h 224"/>
                <a:gd name="T70" fmla="*/ 2147483647 w 149"/>
                <a:gd name="T71" fmla="*/ 2147483647 h 224"/>
                <a:gd name="T72" fmla="*/ 2147483647 w 149"/>
                <a:gd name="T73" fmla="*/ 2147483647 h 224"/>
                <a:gd name="T74" fmla="*/ 2147483647 w 149"/>
                <a:gd name="T75" fmla="*/ 2147483647 h 224"/>
                <a:gd name="T76" fmla="*/ 2147483647 w 149"/>
                <a:gd name="T77" fmla="*/ 2147483647 h 224"/>
                <a:gd name="T78" fmla="*/ 2147483647 w 149"/>
                <a:gd name="T79" fmla="*/ 2147483647 h 224"/>
                <a:gd name="T80" fmla="*/ 2147483647 w 149"/>
                <a:gd name="T81" fmla="*/ 2147483647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224"/>
                <a:gd name="T125" fmla="*/ 149 w 149"/>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4" name="Freeform 173"/>
            <p:cNvSpPr/>
            <p:nvPr/>
          </p:nvSpPr>
          <p:spPr bwMode="auto">
            <a:xfrm>
              <a:off x="4721999" y="2567185"/>
              <a:ext cx="430110" cy="339826"/>
            </a:xfrm>
            <a:custGeom>
              <a:avLst/>
              <a:gdLst>
                <a:gd name="T0" fmla="*/ 2147483647 w 295"/>
                <a:gd name="T1" fmla="*/ 2147483647 h 214"/>
                <a:gd name="T2" fmla="*/ 2147483647 w 295"/>
                <a:gd name="T3" fmla="*/ 2147483647 h 214"/>
                <a:gd name="T4" fmla="*/ 2147483647 w 295"/>
                <a:gd name="T5" fmla="*/ 2147483647 h 214"/>
                <a:gd name="T6" fmla="*/ 2147483647 w 295"/>
                <a:gd name="T7" fmla="*/ 2147483647 h 214"/>
                <a:gd name="T8" fmla="*/ 2147483647 w 295"/>
                <a:gd name="T9" fmla="*/ 2147483647 h 214"/>
                <a:gd name="T10" fmla="*/ 2147483647 w 295"/>
                <a:gd name="T11" fmla="*/ 2147483647 h 214"/>
                <a:gd name="T12" fmla="*/ 2147483647 w 295"/>
                <a:gd name="T13" fmla="*/ 2147483647 h 214"/>
                <a:gd name="T14" fmla="*/ 2147483647 w 295"/>
                <a:gd name="T15" fmla="*/ 2147483647 h 214"/>
                <a:gd name="T16" fmla="*/ 2147483647 w 295"/>
                <a:gd name="T17" fmla="*/ 2147483647 h 214"/>
                <a:gd name="T18" fmla="*/ 2147483647 w 295"/>
                <a:gd name="T19" fmla="*/ 2147483647 h 214"/>
                <a:gd name="T20" fmla="*/ 2147483647 w 295"/>
                <a:gd name="T21" fmla="*/ 2147483647 h 214"/>
                <a:gd name="T22" fmla="*/ 2147483647 w 295"/>
                <a:gd name="T23" fmla="*/ 2147483647 h 214"/>
                <a:gd name="T24" fmla="*/ 2147483647 w 295"/>
                <a:gd name="T25" fmla="*/ 2147483647 h 214"/>
                <a:gd name="T26" fmla="*/ 2147483647 w 295"/>
                <a:gd name="T27" fmla="*/ 2147483647 h 214"/>
                <a:gd name="T28" fmla="*/ 2147483647 w 295"/>
                <a:gd name="T29" fmla="*/ 2147483647 h 214"/>
                <a:gd name="T30" fmla="*/ 2147483647 w 295"/>
                <a:gd name="T31" fmla="*/ 2147483647 h 214"/>
                <a:gd name="T32" fmla="*/ 2147483647 w 295"/>
                <a:gd name="T33" fmla="*/ 2147483647 h 214"/>
                <a:gd name="T34" fmla="*/ 2147483647 w 295"/>
                <a:gd name="T35" fmla="*/ 2147483647 h 214"/>
                <a:gd name="T36" fmla="*/ 2147483647 w 295"/>
                <a:gd name="T37" fmla="*/ 2147483647 h 214"/>
                <a:gd name="T38" fmla="*/ 2147483647 w 295"/>
                <a:gd name="T39" fmla="*/ 2147483647 h 214"/>
                <a:gd name="T40" fmla="*/ 2147483647 w 295"/>
                <a:gd name="T41" fmla="*/ 2147483647 h 214"/>
                <a:gd name="T42" fmla="*/ 2147483647 w 295"/>
                <a:gd name="T43" fmla="*/ 2147483647 h 214"/>
                <a:gd name="T44" fmla="*/ 0 w 295"/>
                <a:gd name="T45" fmla="*/ 2147483647 h 214"/>
                <a:gd name="T46" fmla="*/ 2147483647 w 295"/>
                <a:gd name="T47" fmla="*/ 2147483647 h 214"/>
                <a:gd name="T48" fmla="*/ 2147483647 w 295"/>
                <a:gd name="T49" fmla="*/ 2147483647 h 214"/>
                <a:gd name="T50" fmla="*/ 2147483647 w 295"/>
                <a:gd name="T51" fmla="*/ 2147483647 h 214"/>
                <a:gd name="T52" fmla="*/ 2147483647 w 295"/>
                <a:gd name="T53" fmla="*/ 2147483647 h 214"/>
                <a:gd name="T54" fmla="*/ 2147483647 w 295"/>
                <a:gd name="T55" fmla="*/ 2147483647 h 214"/>
                <a:gd name="T56" fmla="*/ 2147483647 w 295"/>
                <a:gd name="T57" fmla="*/ 2147483647 h 214"/>
                <a:gd name="T58" fmla="*/ 2147483647 w 295"/>
                <a:gd name="T59" fmla="*/ 2147483647 h 214"/>
                <a:gd name="T60" fmla="*/ 2147483647 w 295"/>
                <a:gd name="T61" fmla="*/ 2147483647 h 214"/>
                <a:gd name="T62" fmla="*/ 2147483647 w 295"/>
                <a:gd name="T63" fmla="*/ 2147483647 h 214"/>
                <a:gd name="T64" fmla="*/ 2147483647 w 295"/>
                <a:gd name="T65" fmla="*/ 2147483647 h 214"/>
                <a:gd name="T66" fmla="*/ 2147483647 w 295"/>
                <a:gd name="T67" fmla="*/ 2147483647 h 214"/>
                <a:gd name="T68" fmla="*/ 2147483647 w 295"/>
                <a:gd name="T69" fmla="*/ 2147483647 h 214"/>
                <a:gd name="T70" fmla="*/ 2147483647 w 295"/>
                <a:gd name="T71" fmla="*/ 2147483647 h 214"/>
                <a:gd name="T72" fmla="*/ 2147483647 w 295"/>
                <a:gd name="T73" fmla="*/ 2147483647 h 214"/>
                <a:gd name="T74" fmla="*/ 2147483647 w 295"/>
                <a:gd name="T75" fmla="*/ 2147483647 h 214"/>
                <a:gd name="T76" fmla="*/ 2147483647 w 295"/>
                <a:gd name="T77" fmla="*/ 2147483647 h 214"/>
                <a:gd name="T78" fmla="*/ 2147483647 w 295"/>
                <a:gd name="T79" fmla="*/ 2147483647 h 214"/>
                <a:gd name="T80" fmla="*/ 2147483647 w 295"/>
                <a:gd name="T81" fmla="*/ 2147483647 h 214"/>
                <a:gd name="T82" fmla="*/ 2147483647 w 295"/>
                <a:gd name="T83" fmla="*/ 0 h 214"/>
                <a:gd name="T84" fmla="*/ 2147483647 w 295"/>
                <a:gd name="T85" fmla="*/ 2147483647 h 214"/>
                <a:gd name="T86" fmla="*/ 2147483647 w 295"/>
                <a:gd name="T87" fmla="*/ 2147483647 h 214"/>
                <a:gd name="T88" fmla="*/ 2147483647 w 295"/>
                <a:gd name="T89" fmla="*/ 2147483647 h 214"/>
                <a:gd name="T90" fmla="*/ 2147483647 w 295"/>
                <a:gd name="T91" fmla="*/ 2147483647 h 214"/>
                <a:gd name="T92" fmla="*/ 2147483647 w 295"/>
                <a:gd name="T93" fmla="*/ 2147483647 h 214"/>
                <a:gd name="T94" fmla="*/ 2147483647 w 295"/>
                <a:gd name="T95" fmla="*/ 2147483647 h 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5"/>
                <a:gd name="T145" fmla="*/ 0 h 214"/>
                <a:gd name="T146" fmla="*/ 295 w 295"/>
                <a:gd name="T147" fmla="*/ 214 h 2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5" name="Freeform 174"/>
            <p:cNvSpPr/>
            <p:nvPr/>
          </p:nvSpPr>
          <p:spPr bwMode="auto">
            <a:xfrm>
              <a:off x="5069085" y="2859222"/>
              <a:ext cx="83024" cy="54425"/>
            </a:xfrm>
            <a:custGeom>
              <a:avLst/>
              <a:gdLst>
                <a:gd name="T0" fmla="*/ 2147483647 w 58"/>
                <a:gd name="T1" fmla="*/ 2147483647 h 34"/>
                <a:gd name="T2" fmla="*/ 2147483647 w 58"/>
                <a:gd name="T3" fmla="*/ 2147483647 h 34"/>
                <a:gd name="T4" fmla="*/ 2147483647 w 58"/>
                <a:gd name="T5" fmla="*/ 2147483647 h 34"/>
                <a:gd name="T6" fmla="*/ 2147483647 w 58"/>
                <a:gd name="T7" fmla="*/ 2147483647 h 34"/>
                <a:gd name="T8" fmla="*/ 2147483647 w 58"/>
                <a:gd name="T9" fmla="*/ 2147483647 h 34"/>
                <a:gd name="T10" fmla="*/ 2147483647 w 58"/>
                <a:gd name="T11" fmla="*/ 2147483647 h 34"/>
                <a:gd name="T12" fmla="*/ 2147483647 w 58"/>
                <a:gd name="T13" fmla="*/ 2147483647 h 34"/>
                <a:gd name="T14" fmla="*/ 2147483647 w 58"/>
                <a:gd name="T15" fmla="*/ 2147483647 h 34"/>
                <a:gd name="T16" fmla="*/ 2147483647 w 58"/>
                <a:gd name="T17" fmla="*/ 2147483647 h 34"/>
                <a:gd name="T18" fmla="*/ 2147483647 w 58"/>
                <a:gd name="T19" fmla="*/ 0 h 34"/>
                <a:gd name="T20" fmla="*/ 2147483647 w 58"/>
                <a:gd name="T21" fmla="*/ 0 h 34"/>
                <a:gd name="T22" fmla="*/ 2147483647 w 58"/>
                <a:gd name="T23" fmla="*/ 2147483647 h 34"/>
                <a:gd name="T24" fmla="*/ 2147483647 w 58"/>
                <a:gd name="T25" fmla="*/ 2147483647 h 34"/>
                <a:gd name="T26" fmla="*/ 2147483647 w 58"/>
                <a:gd name="T27" fmla="*/ 2147483647 h 34"/>
                <a:gd name="T28" fmla="*/ 0 w 58"/>
                <a:gd name="T29" fmla="*/ 2147483647 h 34"/>
                <a:gd name="T30" fmla="*/ 2147483647 w 58"/>
                <a:gd name="T31" fmla="*/ 2147483647 h 34"/>
                <a:gd name="T32" fmla="*/ 2147483647 w 58"/>
                <a:gd name="T33" fmla="*/ 2147483647 h 34"/>
                <a:gd name="T34" fmla="*/ 2147483647 w 58"/>
                <a:gd name="T35" fmla="*/ 2147483647 h 34"/>
                <a:gd name="T36" fmla="*/ 2147483647 w 58"/>
                <a:gd name="T37" fmla="*/ 2147483647 h 34"/>
                <a:gd name="T38" fmla="*/ 2147483647 w 58"/>
                <a:gd name="T39" fmla="*/ 2147483647 h 34"/>
                <a:gd name="T40" fmla="*/ 2147483647 w 58"/>
                <a:gd name="T41" fmla="*/ 2147483647 h 34"/>
                <a:gd name="T42" fmla="*/ 2147483647 w 58"/>
                <a:gd name="T43" fmla="*/ 2147483647 h 34"/>
                <a:gd name="T44" fmla="*/ 2147483647 w 58"/>
                <a:gd name="T45" fmla="*/ 2147483647 h 34"/>
                <a:gd name="T46" fmla="*/ 2147483647 w 58"/>
                <a:gd name="T47" fmla="*/ 2147483647 h 34"/>
                <a:gd name="T48" fmla="*/ 2147483647 w 58"/>
                <a:gd name="T49" fmla="*/ 2147483647 h 34"/>
                <a:gd name="T50" fmla="*/ 2147483647 w 58"/>
                <a:gd name="T51" fmla="*/ 2147483647 h 34"/>
                <a:gd name="T52" fmla="*/ 2147483647 w 58"/>
                <a:gd name="T53" fmla="*/ 2147483647 h 34"/>
                <a:gd name="T54" fmla="*/ 2147483647 w 58"/>
                <a:gd name="T55" fmla="*/ 2147483647 h 34"/>
                <a:gd name="T56" fmla="*/ 2147483647 w 58"/>
                <a:gd name="T57" fmla="*/ 2147483647 h 34"/>
                <a:gd name="T58" fmla="*/ 2147483647 w 58"/>
                <a:gd name="T59" fmla="*/ 2147483647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4"/>
                <a:gd name="T92" fmla="*/ 58 w 58"/>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6" name="Freeform 175"/>
            <p:cNvSpPr/>
            <p:nvPr/>
          </p:nvSpPr>
          <p:spPr bwMode="auto">
            <a:xfrm>
              <a:off x="5036798" y="2893736"/>
              <a:ext cx="124536" cy="82301"/>
            </a:xfrm>
            <a:custGeom>
              <a:avLst/>
              <a:gdLst>
                <a:gd name="T0" fmla="*/ 2147483647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0 h 50"/>
                <a:gd name="T36" fmla="*/ 2147483647 w 86"/>
                <a:gd name="T37" fmla="*/ 0 h 50"/>
                <a:gd name="T38" fmla="*/ 2147483647 w 86"/>
                <a:gd name="T39" fmla="*/ 2147483647 h 50"/>
                <a:gd name="T40" fmla="*/ 2147483647 w 86"/>
                <a:gd name="T41" fmla="*/ 2147483647 h 50"/>
                <a:gd name="T42" fmla="*/ 2147483647 w 86"/>
                <a:gd name="T43" fmla="*/ 2147483647 h 50"/>
                <a:gd name="T44" fmla="*/ 2147483647 w 86"/>
                <a:gd name="T45" fmla="*/ 2147483647 h 50"/>
                <a:gd name="T46" fmla="*/ 2147483647 w 86"/>
                <a:gd name="T47" fmla="*/ 2147483647 h 50"/>
                <a:gd name="T48" fmla="*/ 2147483647 w 86"/>
                <a:gd name="T49" fmla="*/ 2147483647 h 50"/>
                <a:gd name="T50" fmla="*/ 2147483647 w 86"/>
                <a:gd name="T51" fmla="*/ 2147483647 h 50"/>
                <a:gd name="T52" fmla="*/ 2147483647 w 86"/>
                <a:gd name="T53" fmla="*/ 2147483647 h 50"/>
                <a:gd name="T54" fmla="*/ 2147483647 w 86"/>
                <a:gd name="T55" fmla="*/ 2147483647 h 50"/>
                <a:gd name="T56" fmla="*/ 2147483647 w 86"/>
                <a:gd name="T57" fmla="*/ 2147483647 h 50"/>
                <a:gd name="T58" fmla="*/ 2147483647 w 86"/>
                <a:gd name="T59" fmla="*/ 2147483647 h 50"/>
                <a:gd name="T60" fmla="*/ 2147483647 w 86"/>
                <a:gd name="T61" fmla="*/ 2147483647 h 50"/>
                <a:gd name="T62" fmla="*/ 2147483647 w 86"/>
                <a:gd name="T63" fmla="*/ 2147483647 h 50"/>
                <a:gd name="T64" fmla="*/ 2147483647 w 86"/>
                <a:gd name="T65" fmla="*/ 2147483647 h 50"/>
                <a:gd name="T66" fmla="*/ 2147483647 w 86"/>
                <a:gd name="T67" fmla="*/ 2147483647 h 50"/>
                <a:gd name="T68" fmla="*/ 2147483647 w 86"/>
                <a:gd name="T69" fmla="*/ 2147483647 h 50"/>
                <a:gd name="T70" fmla="*/ 2147483647 w 86"/>
                <a:gd name="T71" fmla="*/ 2147483647 h 50"/>
                <a:gd name="T72" fmla="*/ 0 w 86"/>
                <a:gd name="T73" fmla="*/ 2147483647 h 50"/>
                <a:gd name="T74" fmla="*/ 2147483647 w 86"/>
                <a:gd name="T75" fmla="*/ 2147483647 h 50"/>
                <a:gd name="T76" fmla="*/ 2147483647 w 86"/>
                <a:gd name="T77" fmla="*/ 2147483647 h 50"/>
                <a:gd name="T78" fmla="*/ 2147483647 w 86"/>
                <a:gd name="T79" fmla="*/ 2147483647 h 50"/>
                <a:gd name="T80" fmla="*/ 2147483647 w 86"/>
                <a:gd name="T81" fmla="*/ 2147483647 h 50"/>
                <a:gd name="T82" fmla="*/ 2147483647 w 86"/>
                <a:gd name="T83" fmla="*/ 2147483647 h 50"/>
                <a:gd name="T84" fmla="*/ 2147483647 w 86"/>
                <a:gd name="T85" fmla="*/ 2147483647 h 50"/>
                <a:gd name="T86" fmla="*/ 2147483647 w 86"/>
                <a:gd name="T87" fmla="*/ 2147483647 h 50"/>
                <a:gd name="T88" fmla="*/ 2147483647 w 86"/>
                <a:gd name="T89" fmla="*/ 2147483647 h 50"/>
                <a:gd name="T90" fmla="*/ 2147483647 w 86"/>
                <a:gd name="T91" fmla="*/ 2147483647 h 50"/>
                <a:gd name="T92" fmla="*/ 2147483647 w 86"/>
                <a:gd name="T93" fmla="*/ 2147483647 h 50"/>
                <a:gd name="T94" fmla="*/ 2147483647 w 86"/>
                <a:gd name="T95" fmla="*/ 2147483647 h 50"/>
                <a:gd name="T96" fmla="*/ 2147483647 w 86"/>
                <a:gd name="T97" fmla="*/ 2147483647 h 50"/>
                <a:gd name="T98" fmla="*/ 2147483647 w 86"/>
                <a:gd name="T99" fmla="*/ 2147483647 h 50"/>
                <a:gd name="T100" fmla="*/ 2147483647 w 86"/>
                <a:gd name="T101" fmla="*/ 2147483647 h 50"/>
                <a:gd name="T102" fmla="*/ 2147483647 w 86"/>
                <a:gd name="T103" fmla="*/ 2147483647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
                <a:gd name="T157" fmla="*/ 0 h 50"/>
                <a:gd name="T158" fmla="*/ 86 w 86"/>
                <a:gd name="T159" fmla="*/ 50 h 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7" name="Freeform 176"/>
            <p:cNvSpPr/>
            <p:nvPr/>
          </p:nvSpPr>
          <p:spPr bwMode="auto">
            <a:xfrm>
              <a:off x="5036798" y="2945506"/>
              <a:ext cx="93402" cy="74336"/>
            </a:xfrm>
            <a:custGeom>
              <a:avLst/>
              <a:gdLst>
                <a:gd name="T0" fmla="*/ 2147483647 w 64"/>
                <a:gd name="T1" fmla="*/ 2147483647 h 48"/>
                <a:gd name="T2" fmla="*/ 2147483647 w 64"/>
                <a:gd name="T3" fmla="*/ 2147483647 h 48"/>
                <a:gd name="T4" fmla="*/ 2147483647 w 64"/>
                <a:gd name="T5" fmla="*/ 2147483647 h 48"/>
                <a:gd name="T6" fmla="*/ 2147483647 w 64"/>
                <a:gd name="T7" fmla="*/ 2147483647 h 48"/>
                <a:gd name="T8" fmla="*/ 2147483647 w 64"/>
                <a:gd name="T9" fmla="*/ 2147483647 h 48"/>
                <a:gd name="T10" fmla="*/ 2147483647 w 64"/>
                <a:gd name="T11" fmla="*/ 0 h 48"/>
                <a:gd name="T12" fmla="*/ 2147483647 w 64"/>
                <a:gd name="T13" fmla="*/ 2147483647 h 48"/>
                <a:gd name="T14" fmla="*/ 2147483647 w 64"/>
                <a:gd name="T15" fmla="*/ 2147483647 h 48"/>
                <a:gd name="T16" fmla="*/ 2147483647 w 64"/>
                <a:gd name="T17" fmla="*/ 2147483647 h 48"/>
                <a:gd name="T18" fmla="*/ 2147483647 w 64"/>
                <a:gd name="T19" fmla="*/ 2147483647 h 48"/>
                <a:gd name="T20" fmla="*/ 2147483647 w 64"/>
                <a:gd name="T21" fmla="*/ 2147483647 h 48"/>
                <a:gd name="T22" fmla="*/ 2147483647 w 64"/>
                <a:gd name="T23" fmla="*/ 2147483647 h 48"/>
                <a:gd name="T24" fmla="*/ 2147483647 w 64"/>
                <a:gd name="T25" fmla="*/ 2147483647 h 48"/>
                <a:gd name="T26" fmla="*/ 0 w 64"/>
                <a:gd name="T27" fmla="*/ 2147483647 h 48"/>
                <a:gd name="T28" fmla="*/ 0 w 64"/>
                <a:gd name="T29" fmla="*/ 2147483647 h 48"/>
                <a:gd name="T30" fmla="*/ 2147483647 w 64"/>
                <a:gd name="T31" fmla="*/ 2147483647 h 48"/>
                <a:gd name="T32" fmla="*/ 2147483647 w 64"/>
                <a:gd name="T33" fmla="*/ 2147483647 h 48"/>
                <a:gd name="T34" fmla="*/ 2147483647 w 64"/>
                <a:gd name="T35" fmla="*/ 2147483647 h 48"/>
                <a:gd name="T36" fmla="*/ 2147483647 w 64"/>
                <a:gd name="T37" fmla="*/ 2147483647 h 48"/>
                <a:gd name="T38" fmla="*/ 2147483647 w 64"/>
                <a:gd name="T39" fmla="*/ 2147483647 h 48"/>
                <a:gd name="T40" fmla="*/ 2147483647 w 64"/>
                <a:gd name="T41" fmla="*/ 2147483647 h 48"/>
                <a:gd name="T42" fmla="*/ 2147483647 w 64"/>
                <a:gd name="T43" fmla="*/ 2147483647 h 48"/>
                <a:gd name="T44" fmla="*/ 2147483647 w 64"/>
                <a:gd name="T45" fmla="*/ 2147483647 h 48"/>
                <a:gd name="T46" fmla="*/ 2147483647 w 64"/>
                <a:gd name="T47" fmla="*/ 2147483647 h 48"/>
                <a:gd name="T48" fmla="*/ 2147483647 w 64"/>
                <a:gd name="T49" fmla="*/ 2147483647 h 48"/>
                <a:gd name="T50" fmla="*/ 2147483647 w 64"/>
                <a:gd name="T51" fmla="*/ 2147483647 h 48"/>
                <a:gd name="T52" fmla="*/ 2147483647 w 64"/>
                <a:gd name="T53" fmla="*/ 2147483647 h 48"/>
                <a:gd name="T54" fmla="*/ 2147483647 w 64"/>
                <a:gd name="T55" fmla="*/ 2147483647 h 48"/>
                <a:gd name="T56" fmla="*/ 2147483647 w 64"/>
                <a:gd name="T57" fmla="*/ 2147483647 h 48"/>
                <a:gd name="T58" fmla="*/ 2147483647 w 64"/>
                <a:gd name="T59" fmla="*/ 2147483647 h 48"/>
                <a:gd name="T60" fmla="*/ 2147483647 w 64"/>
                <a:gd name="T61" fmla="*/ 2147483647 h 48"/>
                <a:gd name="T62" fmla="*/ 2147483647 w 64"/>
                <a:gd name="T63" fmla="*/ 21474836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48"/>
                <a:gd name="T98" fmla="*/ 64 w 6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8" name="Freeform 177"/>
            <p:cNvSpPr/>
            <p:nvPr/>
          </p:nvSpPr>
          <p:spPr bwMode="auto">
            <a:xfrm>
              <a:off x="5018348" y="2977364"/>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0 h 16"/>
                <a:gd name="T8" fmla="*/ 2147483647 w 40"/>
                <a:gd name="T9" fmla="*/ 0 h 16"/>
                <a:gd name="T10" fmla="*/ 2147483647 w 40"/>
                <a:gd name="T11" fmla="*/ 0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0 w 40"/>
                <a:gd name="T21" fmla="*/ 2147483647 h 16"/>
                <a:gd name="T22" fmla="*/ 2147483647 w 40"/>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6"/>
                <a:gd name="T38" fmla="*/ 40 w 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9" name="Freeform 178"/>
            <p:cNvSpPr/>
            <p:nvPr/>
          </p:nvSpPr>
          <p:spPr bwMode="auto">
            <a:xfrm>
              <a:off x="4429110" y="3354358"/>
              <a:ext cx="59962" cy="142037"/>
            </a:xfrm>
            <a:custGeom>
              <a:avLst/>
              <a:gdLst>
                <a:gd name="T0" fmla="*/ 2147483647 w 40"/>
                <a:gd name="T1" fmla="*/ 2147483647 h 90"/>
                <a:gd name="T2" fmla="*/ 2147483647 w 40"/>
                <a:gd name="T3" fmla="*/ 2147483647 h 90"/>
                <a:gd name="T4" fmla="*/ 2147483647 w 40"/>
                <a:gd name="T5" fmla="*/ 2147483647 h 90"/>
                <a:gd name="T6" fmla="*/ 2147483647 w 40"/>
                <a:gd name="T7" fmla="*/ 2147483647 h 90"/>
                <a:gd name="T8" fmla="*/ 2147483647 w 40"/>
                <a:gd name="T9" fmla="*/ 2147483647 h 90"/>
                <a:gd name="T10" fmla="*/ 2147483647 w 40"/>
                <a:gd name="T11" fmla="*/ 2147483647 h 90"/>
                <a:gd name="T12" fmla="*/ 2147483647 w 40"/>
                <a:gd name="T13" fmla="*/ 2147483647 h 90"/>
                <a:gd name="T14" fmla="*/ 2147483647 w 40"/>
                <a:gd name="T15" fmla="*/ 2147483647 h 90"/>
                <a:gd name="T16" fmla="*/ 0 w 40"/>
                <a:gd name="T17" fmla="*/ 2147483647 h 90"/>
                <a:gd name="T18" fmla="*/ 0 w 40"/>
                <a:gd name="T19" fmla="*/ 2147483647 h 90"/>
                <a:gd name="T20" fmla="*/ 0 w 40"/>
                <a:gd name="T21" fmla="*/ 2147483647 h 90"/>
                <a:gd name="T22" fmla="*/ 2147483647 w 40"/>
                <a:gd name="T23" fmla="*/ 2147483647 h 90"/>
                <a:gd name="T24" fmla="*/ 2147483647 w 40"/>
                <a:gd name="T25" fmla="*/ 2147483647 h 90"/>
                <a:gd name="T26" fmla="*/ 2147483647 w 40"/>
                <a:gd name="T27" fmla="*/ 2147483647 h 90"/>
                <a:gd name="T28" fmla="*/ 2147483647 w 40"/>
                <a:gd name="T29" fmla="*/ 2147483647 h 90"/>
                <a:gd name="T30" fmla="*/ 2147483647 w 40"/>
                <a:gd name="T31" fmla="*/ 2147483647 h 90"/>
                <a:gd name="T32" fmla="*/ 2147483647 w 40"/>
                <a:gd name="T33" fmla="*/ 2147483647 h 90"/>
                <a:gd name="T34" fmla="*/ 2147483647 w 40"/>
                <a:gd name="T35" fmla="*/ 2147483647 h 90"/>
                <a:gd name="T36" fmla="*/ 2147483647 w 40"/>
                <a:gd name="T37" fmla="*/ 2147483647 h 90"/>
                <a:gd name="T38" fmla="*/ 2147483647 w 40"/>
                <a:gd name="T39" fmla="*/ 2147483647 h 90"/>
                <a:gd name="T40" fmla="*/ 2147483647 w 40"/>
                <a:gd name="T41" fmla="*/ 2147483647 h 90"/>
                <a:gd name="T42" fmla="*/ 2147483647 w 40"/>
                <a:gd name="T43" fmla="*/ 0 h 90"/>
                <a:gd name="T44" fmla="*/ 2147483647 w 40"/>
                <a:gd name="T45" fmla="*/ 2147483647 h 90"/>
                <a:gd name="T46" fmla="*/ 2147483647 w 40"/>
                <a:gd name="T47" fmla="*/ 2147483647 h 90"/>
                <a:gd name="T48" fmla="*/ 2147483647 w 40"/>
                <a:gd name="T49" fmla="*/ 2147483647 h 90"/>
                <a:gd name="T50" fmla="*/ 2147483647 w 40"/>
                <a:gd name="T51" fmla="*/ 2147483647 h 90"/>
                <a:gd name="T52" fmla="*/ 2147483647 w 40"/>
                <a:gd name="T53" fmla="*/ 2147483647 h 90"/>
                <a:gd name="T54" fmla="*/ 2147483647 w 40"/>
                <a:gd name="T55" fmla="*/ 2147483647 h 90"/>
                <a:gd name="T56" fmla="*/ 2147483647 w 40"/>
                <a:gd name="T57" fmla="*/ 2147483647 h 90"/>
                <a:gd name="T58" fmla="*/ 2147483647 w 40"/>
                <a:gd name="T59" fmla="*/ 2147483647 h 90"/>
                <a:gd name="T60" fmla="*/ 2147483647 w 40"/>
                <a:gd name="T61" fmla="*/ 2147483647 h 90"/>
                <a:gd name="T62" fmla="*/ 2147483647 w 40"/>
                <a:gd name="T63" fmla="*/ 2147483647 h 90"/>
                <a:gd name="T64" fmla="*/ 2147483647 w 40"/>
                <a:gd name="T65" fmla="*/ 2147483647 h 90"/>
                <a:gd name="T66" fmla="*/ 2147483647 w 40"/>
                <a:gd name="T67" fmla="*/ 2147483647 h 90"/>
                <a:gd name="T68" fmla="*/ 2147483647 w 40"/>
                <a:gd name="T69" fmla="*/ 2147483647 h 90"/>
                <a:gd name="T70" fmla="*/ 2147483647 w 40"/>
                <a:gd name="T71" fmla="*/ 2147483647 h 90"/>
                <a:gd name="T72" fmla="*/ 2147483647 w 40"/>
                <a:gd name="T73" fmla="*/ 2147483647 h 90"/>
                <a:gd name="T74" fmla="*/ 2147483647 w 40"/>
                <a:gd name="T75" fmla="*/ 2147483647 h 90"/>
                <a:gd name="T76" fmla="*/ 2147483647 w 40"/>
                <a:gd name="T77" fmla="*/ 2147483647 h 90"/>
                <a:gd name="T78" fmla="*/ 2147483647 w 40"/>
                <a:gd name="T79" fmla="*/ 2147483647 h 90"/>
                <a:gd name="T80" fmla="*/ 2147483647 w 40"/>
                <a:gd name="T81" fmla="*/ 2147483647 h 90"/>
                <a:gd name="T82" fmla="*/ 2147483647 w 40"/>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90"/>
                <a:gd name="T128" fmla="*/ 40 w 40"/>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0" name="Freeform 179"/>
            <p:cNvSpPr/>
            <p:nvPr/>
          </p:nvSpPr>
          <p:spPr bwMode="auto">
            <a:xfrm>
              <a:off x="4439488" y="3305243"/>
              <a:ext cx="253684" cy="220355"/>
            </a:xfrm>
            <a:custGeom>
              <a:avLst/>
              <a:gdLst>
                <a:gd name="T0" fmla="*/ 2147483647 w 174"/>
                <a:gd name="T1" fmla="*/ 2147483647 h 140"/>
                <a:gd name="T2" fmla="*/ 2147483647 w 174"/>
                <a:gd name="T3" fmla="*/ 2147483647 h 140"/>
                <a:gd name="T4" fmla="*/ 2147483647 w 174"/>
                <a:gd name="T5" fmla="*/ 2147483647 h 140"/>
                <a:gd name="T6" fmla="*/ 2147483647 w 174"/>
                <a:gd name="T7" fmla="*/ 2147483647 h 140"/>
                <a:gd name="T8" fmla="*/ 2147483647 w 174"/>
                <a:gd name="T9" fmla="*/ 2147483647 h 140"/>
                <a:gd name="T10" fmla="*/ 2147483647 w 174"/>
                <a:gd name="T11" fmla="*/ 2147483647 h 140"/>
                <a:gd name="T12" fmla="*/ 2147483647 w 174"/>
                <a:gd name="T13" fmla="*/ 2147483647 h 140"/>
                <a:gd name="T14" fmla="*/ 2147483647 w 174"/>
                <a:gd name="T15" fmla="*/ 2147483647 h 140"/>
                <a:gd name="T16" fmla="*/ 2147483647 w 174"/>
                <a:gd name="T17" fmla="*/ 2147483647 h 140"/>
                <a:gd name="T18" fmla="*/ 2147483647 w 174"/>
                <a:gd name="T19" fmla="*/ 2147483647 h 140"/>
                <a:gd name="T20" fmla="*/ 2147483647 w 174"/>
                <a:gd name="T21" fmla="*/ 2147483647 h 140"/>
                <a:gd name="T22" fmla="*/ 2147483647 w 174"/>
                <a:gd name="T23" fmla="*/ 2147483647 h 140"/>
                <a:gd name="T24" fmla="*/ 2147483647 w 174"/>
                <a:gd name="T25" fmla="*/ 2147483647 h 140"/>
                <a:gd name="T26" fmla="*/ 2147483647 w 174"/>
                <a:gd name="T27" fmla="*/ 2147483647 h 140"/>
                <a:gd name="T28" fmla="*/ 2147483647 w 174"/>
                <a:gd name="T29" fmla="*/ 2147483647 h 140"/>
                <a:gd name="T30" fmla="*/ 2147483647 w 174"/>
                <a:gd name="T31" fmla="*/ 2147483647 h 140"/>
                <a:gd name="T32" fmla="*/ 2147483647 w 174"/>
                <a:gd name="T33" fmla="*/ 2147483647 h 140"/>
                <a:gd name="T34" fmla="*/ 2147483647 w 174"/>
                <a:gd name="T35" fmla="*/ 2147483647 h 140"/>
                <a:gd name="T36" fmla="*/ 2147483647 w 174"/>
                <a:gd name="T37" fmla="*/ 2147483647 h 140"/>
                <a:gd name="T38" fmla="*/ 2147483647 w 174"/>
                <a:gd name="T39" fmla="*/ 2147483647 h 140"/>
                <a:gd name="T40" fmla="*/ 2147483647 w 174"/>
                <a:gd name="T41" fmla="*/ 2147483647 h 140"/>
                <a:gd name="T42" fmla="*/ 2147483647 w 174"/>
                <a:gd name="T43" fmla="*/ 2147483647 h 140"/>
                <a:gd name="T44" fmla="*/ 2147483647 w 174"/>
                <a:gd name="T45" fmla="*/ 2147483647 h 140"/>
                <a:gd name="T46" fmla="*/ 2147483647 w 174"/>
                <a:gd name="T47" fmla="*/ 2147483647 h 140"/>
                <a:gd name="T48" fmla="*/ 2147483647 w 174"/>
                <a:gd name="T49" fmla="*/ 2147483647 h 140"/>
                <a:gd name="T50" fmla="*/ 2147483647 w 174"/>
                <a:gd name="T51" fmla="*/ 2147483647 h 140"/>
                <a:gd name="T52" fmla="*/ 0 w 174"/>
                <a:gd name="T53" fmla="*/ 2147483647 h 140"/>
                <a:gd name="T54" fmla="*/ 0 w 174"/>
                <a:gd name="T55" fmla="*/ 2147483647 h 140"/>
                <a:gd name="T56" fmla="*/ 2147483647 w 174"/>
                <a:gd name="T57" fmla="*/ 2147483647 h 140"/>
                <a:gd name="T58" fmla="*/ 2147483647 w 174"/>
                <a:gd name="T59" fmla="*/ 0 h 140"/>
                <a:gd name="T60" fmla="*/ 2147483647 w 174"/>
                <a:gd name="T61" fmla="*/ 2147483647 h 140"/>
                <a:gd name="T62" fmla="*/ 2147483647 w 174"/>
                <a:gd name="T63" fmla="*/ 2147483647 h 140"/>
                <a:gd name="T64" fmla="*/ 2147483647 w 174"/>
                <a:gd name="T65" fmla="*/ 2147483647 h 140"/>
                <a:gd name="T66" fmla="*/ 2147483647 w 174"/>
                <a:gd name="T67" fmla="*/ 2147483647 h 140"/>
                <a:gd name="T68" fmla="*/ 2147483647 w 174"/>
                <a:gd name="T69" fmla="*/ 2147483647 h 140"/>
                <a:gd name="T70" fmla="*/ 2147483647 w 174"/>
                <a:gd name="T71" fmla="*/ 2147483647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140"/>
                <a:gd name="T110" fmla="*/ 174 w 17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1" name="Freeform 180"/>
            <p:cNvSpPr/>
            <p:nvPr/>
          </p:nvSpPr>
          <p:spPr bwMode="auto">
            <a:xfrm>
              <a:off x="4531736" y="3099489"/>
              <a:ext cx="261756" cy="257523"/>
            </a:xfrm>
            <a:custGeom>
              <a:avLst/>
              <a:gdLst>
                <a:gd name="T0" fmla="*/ 2147483647 w 178"/>
                <a:gd name="T1" fmla="*/ 2147483647 h 162"/>
                <a:gd name="T2" fmla="*/ 2147483647 w 178"/>
                <a:gd name="T3" fmla="*/ 2147483647 h 162"/>
                <a:gd name="T4" fmla="*/ 2147483647 w 178"/>
                <a:gd name="T5" fmla="*/ 2147483647 h 162"/>
                <a:gd name="T6" fmla="*/ 2147483647 w 178"/>
                <a:gd name="T7" fmla="*/ 2147483647 h 162"/>
                <a:gd name="T8" fmla="*/ 2147483647 w 178"/>
                <a:gd name="T9" fmla="*/ 2147483647 h 162"/>
                <a:gd name="T10" fmla="*/ 2147483647 w 178"/>
                <a:gd name="T11" fmla="*/ 2147483647 h 162"/>
                <a:gd name="T12" fmla="*/ 2147483647 w 178"/>
                <a:gd name="T13" fmla="*/ 2147483647 h 162"/>
                <a:gd name="T14" fmla="*/ 2147483647 w 178"/>
                <a:gd name="T15" fmla="*/ 2147483647 h 162"/>
                <a:gd name="T16" fmla="*/ 2147483647 w 178"/>
                <a:gd name="T17" fmla="*/ 2147483647 h 162"/>
                <a:gd name="T18" fmla="*/ 2147483647 w 178"/>
                <a:gd name="T19" fmla="*/ 2147483647 h 162"/>
                <a:gd name="T20" fmla="*/ 2147483647 w 178"/>
                <a:gd name="T21" fmla="*/ 2147483647 h 162"/>
                <a:gd name="T22" fmla="*/ 2147483647 w 178"/>
                <a:gd name="T23" fmla="*/ 2147483647 h 162"/>
                <a:gd name="T24" fmla="*/ 2147483647 w 178"/>
                <a:gd name="T25" fmla="*/ 2147483647 h 162"/>
                <a:gd name="T26" fmla="*/ 2147483647 w 178"/>
                <a:gd name="T27" fmla="*/ 2147483647 h 162"/>
                <a:gd name="T28" fmla="*/ 2147483647 w 178"/>
                <a:gd name="T29" fmla="*/ 2147483647 h 162"/>
                <a:gd name="T30" fmla="*/ 2147483647 w 178"/>
                <a:gd name="T31" fmla="*/ 2147483647 h 162"/>
                <a:gd name="T32" fmla="*/ 2147483647 w 178"/>
                <a:gd name="T33" fmla="*/ 2147483647 h 162"/>
                <a:gd name="T34" fmla="*/ 2147483647 w 178"/>
                <a:gd name="T35" fmla="*/ 2147483647 h 162"/>
                <a:gd name="T36" fmla="*/ 2147483647 w 178"/>
                <a:gd name="T37" fmla="*/ 2147483647 h 162"/>
                <a:gd name="T38" fmla="*/ 2147483647 w 178"/>
                <a:gd name="T39" fmla="*/ 2147483647 h 162"/>
                <a:gd name="T40" fmla="*/ 2147483647 w 178"/>
                <a:gd name="T41" fmla="*/ 2147483647 h 162"/>
                <a:gd name="T42" fmla="*/ 2147483647 w 178"/>
                <a:gd name="T43" fmla="*/ 2147483647 h 162"/>
                <a:gd name="T44" fmla="*/ 2147483647 w 178"/>
                <a:gd name="T45" fmla="*/ 2147483647 h 162"/>
                <a:gd name="T46" fmla="*/ 2147483647 w 178"/>
                <a:gd name="T47" fmla="*/ 2147483647 h 162"/>
                <a:gd name="T48" fmla="*/ 2147483647 w 178"/>
                <a:gd name="T49" fmla="*/ 2147483647 h 162"/>
                <a:gd name="T50" fmla="*/ 2147483647 w 178"/>
                <a:gd name="T51" fmla="*/ 2147483647 h 162"/>
                <a:gd name="T52" fmla="*/ 2147483647 w 178"/>
                <a:gd name="T53" fmla="*/ 2147483647 h 162"/>
                <a:gd name="T54" fmla="*/ 2147483647 w 178"/>
                <a:gd name="T55" fmla="*/ 2147483647 h 162"/>
                <a:gd name="T56" fmla="*/ 2147483647 w 178"/>
                <a:gd name="T57" fmla="*/ 2147483647 h 162"/>
                <a:gd name="T58" fmla="*/ 2147483647 w 178"/>
                <a:gd name="T59" fmla="*/ 2147483647 h 162"/>
                <a:gd name="T60" fmla="*/ 2147483647 w 178"/>
                <a:gd name="T61" fmla="*/ 2147483647 h 162"/>
                <a:gd name="T62" fmla="*/ 2147483647 w 178"/>
                <a:gd name="T63" fmla="*/ 0 h 162"/>
                <a:gd name="T64" fmla="*/ 2147483647 w 178"/>
                <a:gd name="T65" fmla="*/ 2147483647 h 162"/>
                <a:gd name="T66" fmla="*/ 2147483647 w 178"/>
                <a:gd name="T67" fmla="*/ 2147483647 h 162"/>
                <a:gd name="T68" fmla="*/ 2147483647 w 178"/>
                <a:gd name="T69" fmla="*/ 2147483647 h 162"/>
                <a:gd name="T70" fmla="*/ 2147483647 w 178"/>
                <a:gd name="T71" fmla="*/ 2147483647 h 162"/>
                <a:gd name="T72" fmla="*/ 2147483647 w 178"/>
                <a:gd name="T73" fmla="*/ 2147483647 h 162"/>
                <a:gd name="T74" fmla="*/ 2147483647 w 178"/>
                <a:gd name="T75" fmla="*/ 2147483647 h 162"/>
                <a:gd name="T76" fmla="*/ 2147483647 w 178"/>
                <a:gd name="T77" fmla="*/ 2147483647 h 162"/>
                <a:gd name="T78" fmla="*/ 2147483647 w 178"/>
                <a:gd name="T79" fmla="*/ 2147483647 h 162"/>
                <a:gd name="T80" fmla="*/ 2147483647 w 178"/>
                <a:gd name="T81" fmla="*/ 2147483647 h 162"/>
                <a:gd name="T82" fmla="*/ 2147483647 w 178"/>
                <a:gd name="T83" fmla="*/ 2147483647 h 162"/>
                <a:gd name="T84" fmla="*/ 2147483647 w 178"/>
                <a:gd name="T85" fmla="*/ 2147483647 h 162"/>
                <a:gd name="T86" fmla="*/ 2147483647 w 178"/>
                <a:gd name="T87" fmla="*/ 2147483647 h 162"/>
                <a:gd name="T88" fmla="*/ 2147483647 w 178"/>
                <a:gd name="T89" fmla="*/ 2147483647 h 162"/>
                <a:gd name="T90" fmla="*/ 2147483647 w 178"/>
                <a:gd name="T91" fmla="*/ 2147483647 h 162"/>
                <a:gd name="T92" fmla="*/ 2147483647 w 178"/>
                <a:gd name="T93" fmla="*/ 2147483647 h 162"/>
                <a:gd name="T94" fmla="*/ 2147483647 w 178"/>
                <a:gd name="T95" fmla="*/ 2147483647 h 162"/>
                <a:gd name="T96" fmla="*/ 2147483647 w 178"/>
                <a:gd name="T97" fmla="*/ 2147483647 h 162"/>
                <a:gd name="T98" fmla="*/ 2147483647 w 178"/>
                <a:gd name="T99" fmla="*/ 2147483647 h 162"/>
                <a:gd name="T100" fmla="*/ 2147483647 w 178"/>
                <a:gd name="T101" fmla="*/ 2147483647 h 162"/>
                <a:gd name="T102" fmla="*/ 2147483647 w 178"/>
                <a:gd name="T103" fmla="*/ 2147483647 h 162"/>
                <a:gd name="T104" fmla="*/ 2147483647 w 178"/>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62"/>
                <a:gd name="T161" fmla="*/ 178 w 178"/>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2" name="Freeform 181"/>
            <p:cNvSpPr/>
            <p:nvPr/>
          </p:nvSpPr>
          <p:spPr bwMode="auto">
            <a:xfrm>
              <a:off x="4673569" y="3091525"/>
              <a:ext cx="80718" cy="53098"/>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2147483647 h 34"/>
                <a:gd name="T18" fmla="*/ 2147483647 w 54"/>
                <a:gd name="T19" fmla="*/ 2147483647 h 34"/>
                <a:gd name="T20" fmla="*/ 2147483647 w 54"/>
                <a:gd name="T21" fmla="*/ 2147483647 h 34"/>
                <a:gd name="T22" fmla="*/ 2147483647 w 54"/>
                <a:gd name="T23" fmla="*/ 0 h 34"/>
                <a:gd name="T24" fmla="*/ 2147483647 w 54"/>
                <a:gd name="T25" fmla="*/ 2147483647 h 34"/>
                <a:gd name="T26" fmla="*/ 2147483647 w 54"/>
                <a:gd name="T27" fmla="*/ 2147483647 h 34"/>
                <a:gd name="T28" fmla="*/ 2147483647 w 54"/>
                <a:gd name="T29" fmla="*/ 0 h 34"/>
                <a:gd name="T30" fmla="*/ 0 w 54"/>
                <a:gd name="T31" fmla="*/ 2147483647 h 34"/>
                <a:gd name="T32" fmla="*/ 2147483647 w 54"/>
                <a:gd name="T33" fmla="*/ 2147483647 h 34"/>
                <a:gd name="T34" fmla="*/ 2147483647 w 54"/>
                <a:gd name="T35" fmla="*/ 2147483647 h 34"/>
                <a:gd name="T36" fmla="*/ 2147483647 w 54"/>
                <a:gd name="T37" fmla="*/ 2147483647 h 34"/>
                <a:gd name="T38" fmla="*/ 2147483647 w 54"/>
                <a:gd name="T39" fmla="*/ 2147483647 h 34"/>
                <a:gd name="T40" fmla="*/ 2147483647 w 54"/>
                <a:gd name="T41" fmla="*/ 2147483647 h 34"/>
                <a:gd name="T42" fmla="*/ 2147483647 w 54"/>
                <a:gd name="T43" fmla="*/ 2147483647 h 34"/>
                <a:gd name="T44" fmla="*/ 2147483647 w 54"/>
                <a:gd name="T45" fmla="*/ 2147483647 h 34"/>
                <a:gd name="T46" fmla="*/ 2147483647 w 54"/>
                <a:gd name="T47" fmla="*/ 2147483647 h 34"/>
                <a:gd name="T48" fmla="*/ 2147483647 w 54"/>
                <a:gd name="T49" fmla="*/ 2147483647 h 34"/>
                <a:gd name="T50" fmla="*/ 2147483647 w 54"/>
                <a:gd name="T51" fmla="*/ 2147483647 h 34"/>
                <a:gd name="T52" fmla="*/ 2147483647 w 54"/>
                <a:gd name="T53" fmla="*/ 2147483647 h 34"/>
                <a:gd name="T54" fmla="*/ 2147483647 w 54"/>
                <a:gd name="T55" fmla="*/ 2147483647 h 34"/>
                <a:gd name="T56" fmla="*/ 2147483647 w 54"/>
                <a:gd name="T57" fmla="*/ 2147483647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3" name="Freeform 182"/>
            <p:cNvSpPr/>
            <p:nvPr/>
          </p:nvSpPr>
          <p:spPr bwMode="auto">
            <a:xfrm>
              <a:off x="4690866" y="3022498"/>
              <a:ext cx="71493" cy="79646"/>
            </a:xfrm>
            <a:custGeom>
              <a:avLst/>
              <a:gdLst>
                <a:gd name="T0" fmla="*/ 2147483647 w 50"/>
                <a:gd name="T1" fmla="*/ 0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0 w 50"/>
                <a:gd name="T31" fmla="*/ 2147483647 h 50"/>
                <a:gd name="T32" fmla="*/ 2147483647 w 50"/>
                <a:gd name="T33" fmla="*/ 2147483647 h 50"/>
                <a:gd name="T34" fmla="*/ 2147483647 w 50"/>
                <a:gd name="T35" fmla="*/ 2147483647 h 50"/>
                <a:gd name="T36" fmla="*/ 2147483647 w 50"/>
                <a:gd name="T37" fmla="*/ 2147483647 h 50"/>
                <a:gd name="T38" fmla="*/ 2147483647 w 50"/>
                <a:gd name="T39" fmla="*/ 2147483647 h 50"/>
                <a:gd name="T40" fmla="*/ 2147483647 w 50"/>
                <a:gd name="T41" fmla="*/ 2147483647 h 50"/>
                <a:gd name="T42" fmla="*/ 2147483647 w 50"/>
                <a:gd name="T43" fmla="*/ 2147483647 h 50"/>
                <a:gd name="T44" fmla="*/ 2147483647 w 50"/>
                <a:gd name="T45" fmla="*/ 2147483647 h 50"/>
                <a:gd name="T46" fmla="*/ 2147483647 w 50"/>
                <a:gd name="T47" fmla="*/ 2147483647 h 50"/>
                <a:gd name="T48" fmla="*/ 2147483647 w 50"/>
                <a:gd name="T49" fmla="*/ 2147483647 h 50"/>
                <a:gd name="T50" fmla="*/ 2147483647 w 5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0"/>
                <a:gd name="T80" fmla="*/ 50 w 5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4" name="Freeform 183"/>
            <p:cNvSpPr/>
            <p:nvPr/>
          </p:nvSpPr>
          <p:spPr bwMode="auto">
            <a:xfrm>
              <a:off x="4787727" y="2913647"/>
              <a:ext cx="44971" cy="80974"/>
            </a:xfrm>
            <a:custGeom>
              <a:avLst/>
              <a:gdLst>
                <a:gd name="T0" fmla="*/ 2147483647 w 32"/>
                <a:gd name="T1" fmla="*/ 2147483647 h 52"/>
                <a:gd name="T2" fmla="*/ 2147483647 w 32"/>
                <a:gd name="T3" fmla="*/ 2147483647 h 52"/>
                <a:gd name="T4" fmla="*/ 2147483647 w 32"/>
                <a:gd name="T5" fmla="*/ 2147483647 h 52"/>
                <a:gd name="T6" fmla="*/ 2147483647 w 32"/>
                <a:gd name="T7" fmla="*/ 2147483647 h 52"/>
                <a:gd name="T8" fmla="*/ 2147483647 w 32"/>
                <a:gd name="T9" fmla="*/ 2147483647 h 52"/>
                <a:gd name="T10" fmla="*/ 2147483647 w 32"/>
                <a:gd name="T11" fmla="*/ 2147483647 h 52"/>
                <a:gd name="T12" fmla="*/ 2147483647 w 32"/>
                <a:gd name="T13" fmla="*/ 2147483647 h 52"/>
                <a:gd name="T14" fmla="*/ 2147483647 w 32"/>
                <a:gd name="T15" fmla="*/ 2147483647 h 52"/>
                <a:gd name="T16" fmla="*/ 0 w 32"/>
                <a:gd name="T17" fmla="*/ 2147483647 h 52"/>
                <a:gd name="T18" fmla="*/ 2147483647 w 32"/>
                <a:gd name="T19" fmla="*/ 2147483647 h 52"/>
                <a:gd name="T20" fmla="*/ 2147483647 w 32"/>
                <a:gd name="T21" fmla="*/ 2147483647 h 52"/>
                <a:gd name="T22" fmla="*/ 2147483647 w 32"/>
                <a:gd name="T23" fmla="*/ 2147483647 h 52"/>
                <a:gd name="T24" fmla="*/ 2147483647 w 32"/>
                <a:gd name="T25" fmla="*/ 0 h 52"/>
                <a:gd name="T26" fmla="*/ 2147483647 w 32"/>
                <a:gd name="T27" fmla="*/ 2147483647 h 52"/>
                <a:gd name="T28" fmla="*/ 2147483647 w 32"/>
                <a:gd name="T29" fmla="*/ 2147483647 h 52"/>
                <a:gd name="T30" fmla="*/ 2147483647 w 32"/>
                <a:gd name="T31" fmla="*/ 2147483647 h 52"/>
                <a:gd name="T32" fmla="*/ 2147483647 w 32"/>
                <a:gd name="T33" fmla="*/ 2147483647 h 52"/>
                <a:gd name="T34" fmla="*/ 2147483647 w 32"/>
                <a:gd name="T35" fmla="*/ 2147483647 h 52"/>
                <a:gd name="T36" fmla="*/ 2147483647 w 32"/>
                <a:gd name="T37" fmla="*/ 2147483647 h 52"/>
                <a:gd name="T38" fmla="*/ 2147483647 w 32"/>
                <a:gd name="T39" fmla="*/ 2147483647 h 52"/>
                <a:gd name="T40" fmla="*/ 2147483647 w 32"/>
                <a:gd name="T41" fmla="*/ 2147483647 h 52"/>
                <a:gd name="T42" fmla="*/ 2147483647 w 32"/>
                <a:gd name="T43" fmla="*/ 2147483647 h 52"/>
                <a:gd name="T44" fmla="*/ 2147483647 w 32"/>
                <a:gd name="T45" fmla="*/ 2147483647 h 52"/>
                <a:gd name="T46" fmla="*/ 2147483647 w 32"/>
                <a:gd name="T47" fmla="*/ 2147483647 h 52"/>
                <a:gd name="T48" fmla="*/ 2147483647 w 32"/>
                <a:gd name="T49" fmla="*/ 214748364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52"/>
                <a:gd name="T77" fmla="*/ 32 w 3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5" name="Freeform 184"/>
            <p:cNvSpPr/>
            <p:nvPr/>
          </p:nvSpPr>
          <p:spPr bwMode="auto">
            <a:xfrm>
              <a:off x="4741603" y="2994621"/>
              <a:ext cx="186804" cy="207081"/>
            </a:xfrm>
            <a:custGeom>
              <a:avLst/>
              <a:gdLst>
                <a:gd name="T0" fmla="*/ 2147483647 w 127"/>
                <a:gd name="T1" fmla="*/ 2147483647 h 130"/>
                <a:gd name="T2" fmla="*/ 2147483647 w 127"/>
                <a:gd name="T3" fmla="*/ 2147483647 h 130"/>
                <a:gd name="T4" fmla="*/ 2147483647 w 127"/>
                <a:gd name="T5" fmla="*/ 2147483647 h 130"/>
                <a:gd name="T6" fmla="*/ 2147483647 w 127"/>
                <a:gd name="T7" fmla="*/ 2147483647 h 130"/>
                <a:gd name="T8" fmla="*/ 2147483647 w 127"/>
                <a:gd name="T9" fmla="*/ 2147483647 h 130"/>
                <a:gd name="T10" fmla="*/ 2147483647 w 127"/>
                <a:gd name="T11" fmla="*/ 2147483647 h 130"/>
                <a:gd name="T12" fmla="*/ 2147483647 w 127"/>
                <a:gd name="T13" fmla="*/ 2147483647 h 130"/>
                <a:gd name="T14" fmla="*/ 2147483647 w 127"/>
                <a:gd name="T15" fmla="*/ 2147483647 h 130"/>
                <a:gd name="T16" fmla="*/ 2147483647 w 127"/>
                <a:gd name="T17" fmla="*/ 2147483647 h 130"/>
                <a:gd name="T18" fmla="*/ 2147483647 w 127"/>
                <a:gd name="T19" fmla="*/ 2147483647 h 130"/>
                <a:gd name="T20" fmla="*/ 2147483647 w 127"/>
                <a:gd name="T21" fmla="*/ 2147483647 h 130"/>
                <a:gd name="T22" fmla="*/ 2147483647 w 127"/>
                <a:gd name="T23" fmla="*/ 2147483647 h 130"/>
                <a:gd name="T24" fmla="*/ 2147483647 w 127"/>
                <a:gd name="T25" fmla="*/ 2147483647 h 130"/>
                <a:gd name="T26" fmla="*/ 2147483647 w 127"/>
                <a:gd name="T27" fmla="*/ 2147483647 h 130"/>
                <a:gd name="T28" fmla="*/ 2147483647 w 127"/>
                <a:gd name="T29" fmla="*/ 2147483647 h 130"/>
                <a:gd name="T30" fmla="*/ 2147483647 w 127"/>
                <a:gd name="T31" fmla="*/ 2147483647 h 130"/>
                <a:gd name="T32" fmla="*/ 2147483647 w 127"/>
                <a:gd name="T33" fmla="*/ 2147483647 h 130"/>
                <a:gd name="T34" fmla="*/ 2147483647 w 127"/>
                <a:gd name="T35" fmla="*/ 2147483647 h 130"/>
                <a:gd name="T36" fmla="*/ 2147483647 w 127"/>
                <a:gd name="T37" fmla="*/ 2147483647 h 130"/>
                <a:gd name="T38" fmla="*/ 2147483647 w 127"/>
                <a:gd name="T39" fmla="*/ 0 h 130"/>
                <a:gd name="T40" fmla="*/ 2147483647 w 127"/>
                <a:gd name="T41" fmla="*/ 2147483647 h 130"/>
                <a:gd name="T42" fmla="*/ 2147483647 w 127"/>
                <a:gd name="T43" fmla="*/ 2147483647 h 130"/>
                <a:gd name="T44" fmla="*/ 2147483647 w 127"/>
                <a:gd name="T45" fmla="*/ 2147483647 h 130"/>
                <a:gd name="T46" fmla="*/ 2147483647 w 127"/>
                <a:gd name="T47" fmla="*/ 2147483647 h 130"/>
                <a:gd name="T48" fmla="*/ 2147483647 w 127"/>
                <a:gd name="T49" fmla="*/ 2147483647 h 130"/>
                <a:gd name="T50" fmla="*/ 2147483647 w 127"/>
                <a:gd name="T51" fmla="*/ 2147483647 h 130"/>
                <a:gd name="T52" fmla="*/ 2147483647 w 127"/>
                <a:gd name="T53" fmla="*/ 2147483647 h 130"/>
                <a:gd name="T54" fmla="*/ 2147483647 w 127"/>
                <a:gd name="T55" fmla="*/ 2147483647 h 130"/>
                <a:gd name="T56" fmla="*/ 2147483647 w 127"/>
                <a:gd name="T57" fmla="*/ 2147483647 h 130"/>
                <a:gd name="T58" fmla="*/ 2147483647 w 127"/>
                <a:gd name="T59" fmla="*/ 2147483647 h 130"/>
                <a:gd name="T60" fmla="*/ 2147483647 w 127"/>
                <a:gd name="T61" fmla="*/ 2147483647 h 130"/>
                <a:gd name="T62" fmla="*/ 0 w 127"/>
                <a:gd name="T63" fmla="*/ 2147483647 h 130"/>
                <a:gd name="T64" fmla="*/ 2147483647 w 127"/>
                <a:gd name="T65" fmla="*/ 2147483647 h 130"/>
                <a:gd name="T66" fmla="*/ 2147483647 w 127"/>
                <a:gd name="T67" fmla="*/ 2147483647 h 130"/>
                <a:gd name="T68" fmla="*/ 2147483647 w 127"/>
                <a:gd name="T69" fmla="*/ 2147483647 h 130"/>
                <a:gd name="T70" fmla="*/ 2147483647 w 127"/>
                <a:gd name="T71" fmla="*/ 2147483647 h 130"/>
                <a:gd name="T72" fmla="*/ 2147483647 w 127"/>
                <a:gd name="T73" fmla="*/ 2147483647 h 130"/>
                <a:gd name="T74" fmla="*/ 2147483647 w 127"/>
                <a:gd name="T75" fmla="*/ 2147483647 h 130"/>
                <a:gd name="T76" fmla="*/ 2147483647 w 127"/>
                <a:gd name="T77" fmla="*/ 2147483647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130"/>
                <a:gd name="T119" fmla="*/ 127 w 127"/>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6" name="Freeform 185"/>
            <p:cNvSpPr/>
            <p:nvPr/>
          </p:nvSpPr>
          <p:spPr bwMode="auto">
            <a:xfrm>
              <a:off x="4751980" y="3195066"/>
              <a:ext cx="86483" cy="46460"/>
            </a:xfrm>
            <a:custGeom>
              <a:avLst/>
              <a:gdLst>
                <a:gd name="T0" fmla="*/ 2147483647 w 60"/>
                <a:gd name="T1" fmla="*/ 2147483647 h 30"/>
                <a:gd name="T2" fmla="*/ 2147483647 w 60"/>
                <a:gd name="T3" fmla="*/ 2147483647 h 30"/>
                <a:gd name="T4" fmla="*/ 2147483647 w 60"/>
                <a:gd name="T5" fmla="*/ 0 h 30"/>
                <a:gd name="T6" fmla="*/ 2147483647 w 60"/>
                <a:gd name="T7" fmla="*/ 0 h 30"/>
                <a:gd name="T8" fmla="*/ 2147483647 w 60"/>
                <a:gd name="T9" fmla="*/ 2147483647 h 30"/>
                <a:gd name="T10" fmla="*/ 2147483647 w 60"/>
                <a:gd name="T11" fmla="*/ 2147483647 h 30"/>
                <a:gd name="T12" fmla="*/ 2147483647 w 60"/>
                <a:gd name="T13" fmla="*/ 0 h 30"/>
                <a:gd name="T14" fmla="*/ 2147483647 w 60"/>
                <a:gd name="T15" fmla="*/ 2147483647 h 30"/>
                <a:gd name="T16" fmla="*/ 2147483647 w 60"/>
                <a:gd name="T17" fmla="*/ 2147483647 h 30"/>
                <a:gd name="T18" fmla="*/ 2147483647 w 60"/>
                <a:gd name="T19" fmla="*/ 2147483647 h 30"/>
                <a:gd name="T20" fmla="*/ 2147483647 w 60"/>
                <a:gd name="T21" fmla="*/ 2147483647 h 30"/>
                <a:gd name="T22" fmla="*/ 2147483647 w 60"/>
                <a:gd name="T23" fmla="*/ 2147483647 h 30"/>
                <a:gd name="T24" fmla="*/ 0 w 60"/>
                <a:gd name="T25" fmla="*/ 2147483647 h 30"/>
                <a:gd name="T26" fmla="*/ 0 w 60"/>
                <a:gd name="T27" fmla="*/ 2147483647 h 30"/>
                <a:gd name="T28" fmla="*/ 2147483647 w 60"/>
                <a:gd name="T29" fmla="*/ 2147483647 h 30"/>
                <a:gd name="T30" fmla="*/ 2147483647 w 60"/>
                <a:gd name="T31" fmla="*/ 2147483647 h 30"/>
                <a:gd name="T32" fmla="*/ 2147483647 w 60"/>
                <a:gd name="T33" fmla="*/ 2147483647 h 30"/>
                <a:gd name="T34" fmla="*/ 2147483647 w 60"/>
                <a:gd name="T35" fmla="*/ 2147483647 h 30"/>
                <a:gd name="T36" fmla="*/ 2147483647 w 60"/>
                <a:gd name="T37" fmla="*/ 2147483647 h 30"/>
                <a:gd name="T38" fmla="*/ 2147483647 w 60"/>
                <a:gd name="T39" fmla="*/ 2147483647 h 30"/>
                <a:gd name="T40" fmla="*/ 2147483647 w 60"/>
                <a:gd name="T41" fmla="*/ 2147483647 h 30"/>
                <a:gd name="T42" fmla="*/ 2147483647 w 60"/>
                <a:gd name="T43" fmla="*/ 2147483647 h 30"/>
                <a:gd name="T44" fmla="*/ 2147483647 w 60"/>
                <a:gd name="T45" fmla="*/ 2147483647 h 30"/>
                <a:gd name="T46" fmla="*/ 2147483647 w 60"/>
                <a:gd name="T47" fmla="*/ 2147483647 h 30"/>
                <a:gd name="T48" fmla="*/ 2147483647 w 60"/>
                <a:gd name="T49" fmla="*/ 2147483647 h 30"/>
                <a:gd name="T50" fmla="*/ 2147483647 w 60"/>
                <a:gd name="T51" fmla="*/ 2147483647 h 30"/>
                <a:gd name="T52" fmla="*/ 2147483647 w 60"/>
                <a:gd name="T53" fmla="*/ 2147483647 h 30"/>
                <a:gd name="T54" fmla="*/ 2147483647 w 60"/>
                <a:gd name="T55" fmla="*/ 2147483647 h 30"/>
                <a:gd name="T56" fmla="*/ 2147483647 w 60"/>
                <a:gd name="T57" fmla="*/ 2147483647 h 30"/>
                <a:gd name="T58" fmla="*/ 2147483647 w 60"/>
                <a:gd name="T59" fmla="*/ 2147483647 h 30"/>
                <a:gd name="T60" fmla="*/ 2147483647 w 60"/>
                <a:gd name="T61" fmla="*/ 2147483647 h 30"/>
                <a:gd name="T62" fmla="*/ 2147483647 w 60"/>
                <a:gd name="T63" fmla="*/ 2147483647 h 30"/>
                <a:gd name="T64" fmla="*/ 2147483647 w 60"/>
                <a:gd name="T65" fmla="*/ 2147483647 h 30"/>
                <a:gd name="T66" fmla="*/ 2147483647 w 60"/>
                <a:gd name="T67" fmla="*/ 2147483647 h 30"/>
                <a:gd name="T68" fmla="*/ 2147483647 w 60"/>
                <a:gd name="T69" fmla="*/ 2147483647 h 30"/>
                <a:gd name="T70" fmla="*/ 2147483647 w 60"/>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30"/>
                <a:gd name="T110" fmla="*/ 60 w 6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7" name="Freeform 186"/>
            <p:cNvSpPr/>
            <p:nvPr/>
          </p:nvSpPr>
          <p:spPr bwMode="auto">
            <a:xfrm>
              <a:off x="4824626" y="3156569"/>
              <a:ext cx="156823" cy="71682"/>
            </a:xfrm>
            <a:custGeom>
              <a:avLst/>
              <a:gdLst>
                <a:gd name="T0" fmla="*/ 2147483647 w 107"/>
                <a:gd name="T1" fmla="*/ 2147483647 h 46"/>
                <a:gd name="T2" fmla="*/ 2147483647 w 107"/>
                <a:gd name="T3" fmla="*/ 2147483647 h 46"/>
                <a:gd name="T4" fmla="*/ 2147483647 w 107"/>
                <a:gd name="T5" fmla="*/ 2147483647 h 46"/>
                <a:gd name="T6" fmla="*/ 2147483647 w 107"/>
                <a:gd name="T7" fmla="*/ 2147483647 h 46"/>
                <a:gd name="T8" fmla="*/ 2147483647 w 107"/>
                <a:gd name="T9" fmla="*/ 0 h 46"/>
                <a:gd name="T10" fmla="*/ 2147483647 w 107"/>
                <a:gd name="T11" fmla="*/ 2147483647 h 46"/>
                <a:gd name="T12" fmla="*/ 2147483647 w 107"/>
                <a:gd name="T13" fmla="*/ 2147483647 h 46"/>
                <a:gd name="T14" fmla="*/ 2147483647 w 107"/>
                <a:gd name="T15" fmla="*/ 2147483647 h 46"/>
                <a:gd name="T16" fmla="*/ 2147483647 w 107"/>
                <a:gd name="T17" fmla="*/ 2147483647 h 46"/>
                <a:gd name="T18" fmla="*/ 2147483647 w 107"/>
                <a:gd name="T19" fmla="*/ 2147483647 h 46"/>
                <a:gd name="T20" fmla="*/ 2147483647 w 107"/>
                <a:gd name="T21" fmla="*/ 2147483647 h 46"/>
                <a:gd name="T22" fmla="*/ 2147483647 w 107"/>
                <a:gd name="T23" fmla="*/ 2147483647 h 46"/>
                <a:gd name="T24" fmla="*/ 2147483647 w 107"/>
                <a:gd name="T25" fmla="*/ 2147483647 h 46"/>
                <a:gd name="T26" fmla="*/ 2147483647 w 107"/>
                <a:gd name="T27" fmla="*/ 2147483647 h 46"/>
                <a:gd name="T28" fmla="*/ 2147483647 w 107"/>
                <a:gd name="T29" fmla="*/ 2147483647 h 46"/>
                <a:gd name="T30" fmla="*/ 2147483647 w 107"/>
                <a:gd name="T31" fmla="*/ 2147483647 h 46"/>
                <a:gd name="T32" fmla="*/ 2147483647 w 107"/>
                <a:gd name="T33" fmla="*/ 2147483647 h 46"/>
                <a:gd name="T34" fmla="*/ 2147483647 w 107"/>
                <a:gd name="T35" fmla="*/ 2147483647 h 46"/>
                <a:gd name="T36" fmla="*/ 2147483647 w 107"/>
                <a:gd name="T37" fmla="*/ 2147483647 h 46"/>
                <a:gd name="T38" fmla="*/ 2147483647 w 107"/>
                <a:gd name="T39" fmla="*/ 2147483647 h 46"/>
                <a:gd name="T40" fmla="*/ 2147483647 w 107"/>
                <a:gd name="T41" fmla="*/ 2147483647 h 46"/>
                <a:gd name="T42" fmla="*/ 2147483647 w 107"/>
                <a:gd name="T43" fmla="*/ 2147483647 h 46"/>
                <a:gd name="T44" fmla="*/ 2147483647 w 107"/>
                <a:gd name="T45" fmla="*/ 2147483647 h 46"/>
                <a:gd name="T46" fmla="*/ 2147483647 w 107"/>
                <a:gd name="T47" fmla="*/ 2147483647 h 46"/>
                <a:gd name="T48" fmla="*/ 2147483647 w 107"/>
                <a:gd name="T49" fmla="*/ 2147483647 h 46"/>
                <a:gd name="T50" fmla="*/ 2147483647 w 107"/>
                <a:gd name="T51" fmla="*/ 2147483647 h 46"/>
                <a:gd name="T52" fmla="*/ 2147483647 w 107"/>
                <a:gd name="T53" fmla="*/ 2147483647 h 46"/>
                <a:gd name="T54" fmla="*/ 2147483647 w 107"/>
                <a:gd name="T55" fmla="*/ 2147483647 h 46"/>
                <a:gd name="T56" fmla="*/ 0 w 107"/>
                <a:gd name="T57" fmla="*/ 2147483647 h 46"/>
                <a:gd name="T58" fmla="*/ 0 w 107"/>
                <a:gd name="T59" fmla="*/ 2147483647 h 46"/>
                <a:gd name="T60" fmla="*/ 2147483647 w 107"/>
                <a:gd name="T61" fmla="*/ 2147483647 h 46"/>
                <a:gd name="T62" fmla="*/ 2147483647 w 107"/>
                <a:gd name="T63" fmla="*/ 2147483647 h 46"/>
                <a:gd name="T64" fmla="*/ 2147483647 w 107"/>
                <a:gd name="T65" fmla="*/ 2147483647 h 46"/>
                <a:gd name="T66" fmla="*/ 2147483647 w 107"/>
                <a:gd name="T67" fmla="*/ 2147483647 h 46"/>
                <a:gd name="T68" fmla="*/ 2147483647 w 107"/>
                <a:gd name="T69" fmla="*/ 2147483647 h 46"/>
                <a:gd name="T70" fmla="*/ 2147483647 w 107"/>
                <a:gd name="T71" fmla="*/ 2147483647 h 46"/>
                <a:gd name="T72" fmla="*/ 2147483647 w 107"/>
                <a:gd name="T73" fmla="*/ 2147483647 h 46"/>
                <a:gd name="T74" fmla="*/ 2147483647 w 107"/>
                <a:gd name="T75" fmla="*/ 2147483647 h 46"/>
                <a:gd name="T76" fmla="*/ 2147483647 w 107"/>
                <a:gd name="T77" fmla="*/ 2147483647 h 46"/>
                <a:gd name="T78" fmla="*/ 2147483647 w 107"/>
                <a:gd name="T79" fmla="*/ 2147483647 h 46"/>
                <a:gd name="T80" fmla="*/ 2147483647 w 107"/>
                <a:gd name="T81" fmla="*/ 2147483647 h 46"/>
                <a:gd name="T82" fmla="*/ 2147483647 w 107"/>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46"/>
                <a:gd name="T128" fmla="*/ 107 w 107"/>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8" name="Freeform 187"/>
            <p:cNvSpPr/>
            <p:nvPr/>
          </p:nvSpPr>
          <p:spPr bwMode="auto">
            <a:xfrm>
              <a:off x="4762358" y="3212322"/>
              <a:ext cx="270981" cy="258851"/>
            </a:xfrm>
            <a:custGeom>
              <a:avLst/>
              <a:gdLst>
                <a:gd name="T0" fmla="*/ 2147483647 w 185"/>
                <a:gd name="T1" fmla="*/ 2147483647 h 162"/>
                <a:gd name="T2" fmla="*/ 0 w 185"/>
                <a:gd name="T3" fmla="*/ 2147483647 h 162"/>
                <a:gd name="T4" fmla="*/ 2147483647 w 185"/>
                <a:gd name="T5" fmla="*/ 2147483647 h 162"/>
                <a:gd name="T6" fmla="*/ 2147483647 w 185"/>
                <a:gd name="T7" fmla="*/ 2147483647 h 162"/>
                <a:gd name="T8" fmla="*/ 2147483647 w 185"/>
                <a:gd name="T9" fmla="*/ 2147483647 h 162"/>
                <a:gd name="T10" fmla="*/ 2147483647 w 185"/>
                <a:gd name="T11" fmla="*/ 2147483647 h 162"/>
                <a:gd name="T12" fmla="*/ 2147483647 w 185"/>
                <a:gd name="T13" fmla="*/ 2147483647 h 162"/>
                <a:gd name="T14" fmla="*/ 2147483647 w 185"/>
                <a:gd name="T15" fmla="*/ 2147483647 h 162"/>
                <a:gd name="T16" fmla="*/ 2147483647 w 185"/>
                <a:gd name="T17" fmla="*/ 2147483647 h 162"/>
                <a:gd name="T18" fmla="*/ 2147483647 w 185"/>
                <a:gd name="T19" fmla="*/ 2147483647 h 162"/>
                <a:gd name="T20" fmla="*/ 2147483647 w 185"/>
                <a:gd name="T21" fmla="*/ 2147483647 h 162"/>
                <a:gd name="T22" fmla="*/ 2147483647 w 185"/>
                <a:gd name="T23" fmla="*/ 0 h 162"/>
                <a:gd name="T24" fmla="*/ 2147483647 w 185"/>
                <a:gd name="T25" fmla="*/ 2147483647 h 162"/>
                <a:gd name="T26" fmla="*/ 2147483647 w 185"/>
                <a:gd name="T27" fmla="*/ 2147483647 h 162"/>
                <a:gd name="T28" fmla="*/ 2147483647 w 185"/>
                <a:gd name="T29" fmla="*/ 2147483647 h 162"/>
                <a:gd name="T30" fmla="*/ 2147483647 w 185"/>
                <a:gd name="T31" fmla="*/ 2147483647 h 162"/>
                <a:gd name="T32" fmla="*/ 2147483647 w 185"/>
                <a:gd name="T33" fmla="*/ 2147483647 h 162"/>
                <a:gd name="T34" fmla="*/ 2147483647 w 185"/>
                <a:gd name="T35" fmla="*/ 2147483647 h 162"/>
                <a:gd name="T36" fmla="*/ 2147483647 w 185"/>
                <a:gd name="T37" fmla="*/ 2147483647 h 162"/>
                <a:gd name="T38" fmla="*/ 2147483647 w 185"/>
                <a:gd name="T39" fmla="*/ 2147483647 h 162"/>
                <a:gd name="T40" fmla="*/ 2147483647 w 185"/>
                <a:gd name="T41" fmla="*/ 2147483647 h 162"/>
                <a:gd name="T42" fmla="*/ 2147483647 w 185"/>
                <a:gd name="T43" fmla="*/ 2147483647 h 162"/>
                <a:gd name="T44" fmla="*/ 2147483647 w 185"/>
                <a:gd name="T45" fmla="*/ 2147483647 h 162"/>
                <a:gd name="T46" fmla="*/ 2147483647 w 185"/>
                <a:gd name="T47" fmla="*/ 2147483647 h 162"/>
                <a:gd name="T48" fmla="*/ 2147483647 w 185"/>
                <a:gd name="T49" fmla="*/ 2147483647 h 162"/>
                <a:gd name="T50" fmla="*/ 2147483647 w 185"/>
                <a:gd name="T51" fmla="*/ 2147483647 h 162"/>
                <a:gd name="T52" fmla="*/ 2147483647 w 185"/>
                <a:gd name="T53" fmla="*/ 2147483647 h 162"/>
                <a:gd name="T54" fmla="*/ 2147483647 w 185"/>
                <a:gd name="T55" fmla="*/ 2147483647 h 162"/>
                <a:gd name="T56" fmla="*/ 2147483647 w 185"/>
                <a:gd name="T57" fmla="*/ 2147483647 h 162"/>
                <a:gd name="T58" fmla="*/ 2147483647 w 185"/>
                <a:gd name="T59" fmla="*/ 2147483647 h 162"/>
                <a:gd name="T60" fmla="*/ 2147483647 w 185"/>
                <a:gd name="T61" fmla="*/ 2147483647 h 162"/>
                <a:gd name="T62" fmla="*/ 2147483647 w 185"/>
                <a:gd name="T63" fmla="*/ 2147483647 h 162"/>
                <a:gd name="T64" fmla="*/ 2147483647 w 185"/>
                <a:gd name="T65" fmla="*/ 2147483647 h 162"/>
                <a:gd name="T66" fmla="*/ 2147483647 w 185"/>
                <a:gd name="T67" fmla="*/ 2147483647 h 162"/>
                <a:gd name="T68" fmla="*/ 2147483647 w 185"/>
                <a:gd name="T69" fmla="*/ 2147483647 h 162"/>
                <a:gd name="T70" fmla="*/ 2147483647 w 185"/>
                <a:gd name="T71" fmla="*/ 2147483647 h 162"/>
                <a:gd name="T72" fmla="*/ 2147483647 w 185"/>
                <a:gd name="T73" fmla="*/ 2147483647 h 162"/>
                <a:gd name="T74" fmla="*/ 2147483647 w 185"/>
                <a:gd name="T75" fmla="*/ 2147483647 h 162"/>
                <a:gd name="T76" fmla="*/ 2147483647 w 185"/>
                <a:gd name="T77" fmla="*/ 2147483647 h 162"/>
                <a:gd name="T78" fmla="*/ 2147483647 w 185"/>
                <a:gd name="T79" fmla="*/ 2147483647 h 162"/>
                <a:gd name="T80" fmla="*/ 2147483647 w 185"/>
                <a:gd name="T81" fmla="*/ 2147483647 h 162"/>
                <a:gd name="T82" fmla="*/ 2147483647 w 185"/>
                <a:gd name="T83" fmla="*/ 2147483647 h 162"/>
                <a:gd name="T84" fmla="*/ 2147483647 w 185"/>
                <a:gd name="T85" fmla="*/ 2147483647 h 162"/>
                <a:gd name="T86" fmla="*/ 2147483647 w 185"/>
                <a:gd name="T87" fmla="*/ 2147483647 h 162"/>
                <a:gd name="T88" fmla="*/ 2147483647 w 185"/>
                <a:gd name="T89" fmla="*/ 2147483647 h 162"/>
                <a:gd name="T90" fmla="*/ 2147483647 w 185"/>
                <a:gd name="T91" fmla="*/ 2147483647 h 162"/>
                <a:gd name="T92" fmla="*/ 2147483647 w 185"/>
                <a:gd name="T93" fmla="*/ 2147483647 h 162"/>
                <a:gd name="T94" fmla="*/ 2147483647 w 185"/>
                <a:gd name="T95" fmla="*/ 2147483647 h 162"/>
                <a:gd name="T96" fmla="*/ 2147483647 w 185"/>
                <a:gd name="T97" fmla="*/ 2147483647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62"/>
                <a:gd name="T149" fmla="*/ 185 w 185"/>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9" name="Freeform 188"/>
            <p:cNvSpPr/>
            <p:nvPr/>
          </p:nvSpPr>
          <p:spPr bwMode="auto">
            <a:xfrm>
              <a:off x="4908803" y="2991966"/>
              <a:ext cx="206407" cy="157966"/>
            </a:xfrm>
            <a:custGeom>
              <a:avLst/>
              <a:gdLst>
                <a:gd name="T0" fmla="*/ 2147483647 w 141"/>
                <a:gd name="T1" fmla="*/ 2147483647 h 100"/>
                <a:gd name="T2" fmla="*/ 2147483647 w 141"/>
                <a:gd name="T3" fmla="*/ 2147483647 h 100"/>
                <a:gd name="T4" fmla="*/ 2147483647 w 141"/>
                <a:gd name="T5" fmla="*/ 2147483647 h 100"/>
                <a:gd name="T6" fmla="*/ 2147483647 w 141"/>
                <a:gd name="T7" fmla="*/ 2147483647 h 100"/>
                <a:gd name="T8" fmla="*/ 2147483647 w 141"/>
                <a:gd name="T9" fmla="*/ 2147483647 h 100"/>
                <a:gd name="T10" fmla="*/ 2147483647 w 141"/>
                <a:gd name="T11" fmla="*/ 2147483647 h 100"/>
                <a:gd name="T12" fmla="*/ 2147483647 w 141"/>
                <a:gd name="T13" fmla="*/ 2147483647 h 100"/>
                <a:gd name="T14" fmla="*/ 2147483647 w 141"/>
                <a:gd name="T15" fmla="*/ 2147483647 h 100"/>
                <a:gd name="T16" fmla="*/ 2147483647 w 141"/>
                <a:gd name="T17" fmla="*/ 2147483647 h 100"/>
                <a:gd name="T18" fmla="*/ 2147483647 w 141"/>
                <a:gd name="T19" fmla="*/ 2147483647 h 100"/>
                <a:gd name="T20" fmla="*/ 2147483647 w 141"/>
                <a:gd name="T21" fmla="*/ 2147483647 h 100"/>
                <a:gd name="T22" fmla="*/ 2147483647 w 141"/>
                <a:gd name="T23" fmla="*/ 2147483647 h 100"/>
                <a:gd name="T24" fmla="*/ 2147483647 w 141"/>
                <a:gd name="T25" fmla="*/ 2147483647 h 100"/>
                <a:gd name="T26" fmla="*/ 2147483647 w 141"/>
                <a:gd name="T27" fmla="*/ 2147483647 h 100"/>
                <a:gd name="T28" fmla="*/ 2147483647 w 141"/>
                <a:gd name="T29" fmla="*/ 2147483647 h 100"/>
                <a:gd name="T30" fmla="*/ 2147483647 w 141"/>
                <a:gd name="T31" fmla="*/ 2147483647 h 100"/>
                <a:gd name="T32" fmla="*/ 2147483647 w 141"/>
                <a:gd name="T33" fmla="*/ 2147483647 h 100"/>
                <a:gd name="T34" fmla="*/ 2147483647 w 141"/>
                <a:gd name="T35" fmla="*/ 2147483647 h 100"/>
                <a:gd name="T36" fmla="*/ 2147483647 w 141"/>
                <a:gd name="T37" fmla="*/ 2147483647 h 100"/>
                <a:gd name="T38" fmla="*/ 2147483647 w 141"/>
                <a:gd name="T39" fmla="*/ 2147483647 h 100"/>
                <a:gd name="T40" fmla="*/ 2147483647 w 141"/>
                <a:gd name="T41" fmla="*/ 2147483647 h 100"/>
                <a:gd name="T42" fmla="*/ 2147483647 w 141"/>
                <a:gd name="T43" fmla="*/ 2147483647 h 100"/>
                <a:gd name="T44" fmla="*/ 2147483647 w 141"/>
                <a:gd name="T45" fmla="*/ 2147483647 h 100"/>
                <a:gd name="T46" fmla="*/ 2147483647 w 141"/>
                <a:gd name="T47" fmla="*/ 2147483647 h 100"/>
                <a:gd name="T48" fmla="*/ 0 w 141"/>
                <a:gd name="T49" fmla="*/ 2147483647 h 100"/>
                <a:gd name="T50" fmla="*/ 0 w 141"/>
                <a:gd name="T51" fmla="*/ 2147483647 h 100"/>
                <a:gd name="T52" fmla="*/ 2147483647 w 141"/>
                <a:gd name="T53" fmla="*/ 2147483647 h 100"/>
                <a:gd name="T54" fmla="*/ 2147483647 w 141"/>
                <a:gd name="T55" fmla="*/ 2147483647 h 100"/>
                <a:gd name="T56" fmla="*/ 2147483647 w 141"/>
                <a:gd name="T57" fmla="*/ 2147483647 h 100"/>
                <a:gd name="T58" fmla="*/ 2147483647 w 141"/>
                <a:gd name="T59" fmla="*/ 0 h 100"/>
                <a:gd name="T60" fmla="*/ 2147483647 w 141"/>
                <a:gd name="T61" fmla="*/ 0 h 100"/>
                <a:gd name="T62" fmla="*/ 2147483647 w 141"/>
                <a:gd name="T63" fmla="*/ 2147483647 h 100"/>
                <a:gd name="T64" fmla="*/ 2147483647 w 141"/>
                <a:gd name="T65" fmla="*/ 2147483647 h 100"/>
                <a:gd name="T66" fmla="*/ 2147483647 w 141"/>
                <a:gd name="T67" fmla="*/ 2147483647 h 100"/>
                <a:gd name="T68" fmla="*/ 2147483647 w 141"/>
                <a:gd name="T69" fmla="*/ 2147483647 h 100"/>
                <a:gd name="T70" fmla="*/ 2147483647 w 141"/>
                <a:gd name="T71" fmla="*/ 2147483647 h 100"/>
                <a:gd name="T72" fmla="*/ 2147483647 w 141"/>
                <a:gd name="T73" fmla="*/ 2147483647 h 100"/>
                <a:gd name="T74" fmla="*/ 2147483647 w 141"/>
                <a:gd name="T75" fmla="*/ 2147483647 h 100"/>
                <a:gd name="T76" fmla="*/ 2147483647 w 141"/>
                <a:gd name="T77" fmla="*/ 2147483647 h 100"/>
                <a:gd name="T78" fmla="*/ 2147483647 w 141"/>
                <a:gd name="T79" fmla="*/ 2147483647 h 100"/>
                <a:gd name="T80" fmla="*/ 2147483647 w 141"/>
                <a:gd name="T81" fmla="*/ 2147483647 h 100"/>
                <a:gd name="T82" fmla="*/ 2147483647 w 141"/>
                <a:gd name="T83" fmla="*/ 2147483647 h 100"/>
                <a:gd name="T84" fmla="*/ 2147483647 w 141"/>
                <a:gd name="T85" fmla="*/ 2147483647 h 100"/>
                <a:gd name="T86" fmla="*/ 2147483647 w 141"/>
                <a:gd name="T87" fmla="*/ 2147483647 h 100"/>
                <a:gd name="T88" fmla="*/ 2147483647 w 141"/>
                <a:gd name="T89" fmla="*/ 2147483647 h 100"/>
                <a:gd name="T90" fmla="*/ 2147483647 w 141"/>
                <a:gd name="T91" fmla="*/ 2147483647 h 100"/>
                <a:gd name="T92" fmla="*/ 2147483647 w 141"/>
                <a:gd name="T93" fmla="*/ 2147483647 h 100"/>
                <a:gd name="T94" fmla="*/ 2147483647 w 141"/>
                <a:gd name="T95" fmla="*/ 2147483647 h 100"/>
                <a:gd name="T96" fmla="*/ 2147483647 w 141"/>
                <a:gd name="T97" fmla="*/ 2147483647 h 100"/>
                <a:gd name="T98" fmla="*/ 2147483647 w 141"/>
                <a:gd name="T99" fmla="*/ 2147483647 h 100"/>
                <a:gd name="T100" fmla="*/ 2147483647 w 141"/>
                <a:gd name="T101" fmla="*/ 2147483647 h 100"/>
                <a:gd name="T102" fmla="*/ 2147483647 w 141"/>
                <a:gd name="T103" fmla="*/ 2147483647 h 100"/>
                <a:gd name="T104" fmla="*/ 2147483647 w 141"/>
                <a:gd name="T105" fmla="*/ 2147483647 h 100"/>
                <a:gd name="T106" fmla="*/ 2147483647 w 141"/>
                <a:gd name="T107" fmla="*/ 2147483647 h 100"/>
                <a:gd name="T108" fmla="*/ 2147483647 w 141"/>
                <a:gd name="T109" fmla="*/ 2147483647 h 1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0"/>
                <a:gd name="T167" fmla="*/ 141 w 141"/>
                <a:gd name="T168" fmla="*/ 100 h 1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0" name="Freeform 189"/>
            <p:cNvSpPr/>
            <p:nvPr/>
          </p:nvSpPr>
          <p:spPr bwMode="auto">
            <a:xfrm>
              <a:off x="5039105" y="3341084"/>
              <a:ext cx="41512" cy="82301"/>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2147483647 w 28"/>
                <a:gd name="T15" fmla="*/ 2147483647 h 52"/>
                <a:gd name="T16" fmla="*/ 2147483647 w 28"/>
                <a:gd name="T17" fmla="*/ 2147483647 h 52"/>
                <a:gd name="T18" fmla="*/ 0 w 28"/>
                <a:gd name="T19" fmla="*/ 2147483647 h 52"/>
                <a:gd name="T20" fmla="*/ 2147483647 w 28"/>
                <a:gd name="T21" fmla="*/ 2147483647 h 52"/>
                <a:gd name="T22" fmla="*/ 2147483647 w 28"/>
                <a:gd name="T23" fmla="*/ 2147483647 h 52"/>
                <a:gd name="T24" fmla="*/ 2147483647 w 28"/>
                <a:gd name="T25" fmla="*/ 0 h 52"/>
                <a:gd name="T26" fmla="*/ 2147483647 w 28"/>
                <a:gd name="T27" fmla="*/ 0 h 52"/>
                <a:gd name="T28" fmla="*/ 2147483647 w 28"/>
                <a:gd name="T29" fmla="*/ 0 h 52"/>
                <a:gd name="T30" fmla="*/ 2147483647 w 28"/>
                <a:gd name="T31" fmla="*/ 2147483647 h 52"/>
                <a:gd name="T32" fmla="*/ 2147483647 w 28"/>
                <a:gd name="T33" fmla="*/ 2147483647 h 52"/>
                <a:gd name="T34" fmla="*/ 2147483647 w 28"/>
                <a:gd name="T35" fmla="*/ 2147483647 h 52"/>
                <a:gd name="T36" fmla="*/ 2147483647 w 28"/>
                <a:gd name="T37" fmla="*/ 2147483647 h 52"/>
                <a:gd name="T38" fmla="*/ 2147483647 w 28"/>
                <a:gd name="T39" fmla="*/ 2147483647 h 52"/>
                <a:gd name="T40" fmla="*/ 2147483647 w 28"/>
                <a:gd name="T41" fmla="*/ 2147483647 h 52"/>
                <a:gd name="T42" fmla="*/ 2147483647 w 28"/>
                <a:gd name="T43" fmla="*/ 2147483647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52"/>
                <a:gd name="T68" fmla="*/ 28 w 2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1" name="Freeform 190"/>
            <p:cNvSpPr/>
            <p:nvPr/>
          </p:nvSpPr>
          <p:spPr bwMode="auto">
            <a:xfrm>
              <a:off x="5062167" y="3364977"/>
              <a:ext cx="138373" cy="155311"/>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0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2147483647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2147483647 w 94"/>
                <a:gd name="T65" fmla="*/ 2147483647 h 98"/>
                <a:gd name="T66" fmla="*/ 2147483647 w 94"/>
                <a:gd name="T67" fmla="*/ 2147483647 h 98"/>
                <a:gd name="T68" fmla="*/ 2147483647 w 94"/>
                <a:gd name="T69" fmla="*/ 2147483647 h 98"/>
                <a:gd name="T70" fmla="*/ 2147483647 w 94"/>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98"/>
                <a:gd name="T110" fmla="*/ 94 w 9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2" name="Freeform 191"/>
            <p:cNvSpPr/>
            <p:nvPr/>
          </p:nvSpPr>
          <p:spPr bwMode="auto">
            <a:xfrm>
              <a:off x="4972224" y="3132675"/>
              <a:ext cx="114157" cy="62390"/>
            </a:xfrm>
            <a:custGeom>
              <a:avLst/>
              <a:gdLst>
                <a:gd name="T0" fmla="*/ 2147483647 w 78"/>
                <a:gd name="T1" fmla="*/ 0 h 40"/>
                <a:gd name="T2" fmla="*/ 2147483647 w 78"/>
                <a:gd name="T3" fmla="*/ 2147483647 h 40"/>
                <a:gd name="T4" fmla="*/ 2147483647 w 78"/>
                <a:gd name="T5" fmla="*/ 2147483647 h 40"/>
                <a:gd name="T6" fmla="*/ 2147483647 w 78"/>
                <a:gd name="T7" fmla="*/ 2147483647 h 40"/>
                <a:gd name="T8" fmla="*/ 2147483647 w 78"/>
                <a:gd name="T9" fmla="*/ 2147483647 h 40"/>
                <a:gd name="T10" fmla="*/ 2147483647 w 78"/>
                <a:gd name="T11" fmla="*/ 2147483647 h 40"/>
                <a:gd name="T12" fmla="*/ 2147483647 w 78"/>
                <a:gd name="T13" fmla="*/ 2147483647 h 40"/>
                <a:gd name="T14" fmla="*/ 2147483647 w 78"/>
                <a:gd name="T15" fmla="*/ 2147483647 h 40"/>
                <a:gd name="T16" fmla="*/ 2147483647 w 78"/>
                <a:gd name="T17" fmla="*/ 2147483647 h 40"/>
                <a:gd name="T18" fmla="*/ 2147483647 w 78"/>
                <a:gd name="T19" fmla="*/ 2147483647 h 40"/>
                <a:gd name="T20" fmla="*/ 2147483647 w 78"/>
                <a:gd name="T21" fmla="*/ 2147483647 h 40"/>
                <a:gd name="T22" fmla="*/ 2147483647 w 78"/>
                <a:gd name="T23" fmla="*/ 2147483647 h 40"/>
                <a:gd name="T24" fmla="*/ 2147483647 w 78"/>
                <a:gd name="T25" fmla="*/ 2147483647 h 40"/>
                <a:gd name="T26" fmla="*/ 2147483647 w 78"/>
                <a:gd name="T27" fmla="*/ 2147483647 h 40"/>
                <a:gd name="T28" fmla="*/ 2147483647 w 78"/>
                <a:gd name="T29" fmla="*/ 2147483647 h 40"/>
                <a:gd name="T30" fmla="*/ 2147483647 w 78"/>
                <a:gd name="T31" fmla="*/ 2147483647 h 40"/>
                <a:gd name="T32" fmla="*/ 2147483647 w 78"/>
                <a:gd name="T33" fmla="*/ 2147483647 h 40"/>
                <a:gd name="T34" fmla="*/ 2147483647 w 78"/>
                <a:gd name="T35" fmla="*/ 2147483647 h 40"/>
                <a:gd name="T36" fmla="*/ 2147483647 w 78"/>
                <a:gd name="T37" fmla="*/ 2147483647 h 40"/>
                <a:gd name="T38" fmla="*/ 2147483647 w 78"/>
                <a:gd name="T39" fmla="*/ 2147483647 h 40"/>
                <a:gd name="T40" fmla="*/ 2147483647 w 78"/>
                <a:gd name="T41" fmla="*/ 2147483647 h 40"/>
                <a:gd name="T42" fmla="*/ 2147483647 w 78"/>
                <a:gd name="T43" fmla="*/ 2147483647 h 40"/>
                <a:gd name="T44" fmla="*/ 2147483647 w 78"/>
                <a:gd name="T45" fmla="*/ 2147483647 h 40"/>
                <a:gd name="T46" fmla="*/ 2147483647 w 78"/>
                <a:gd name="T47" fmla="*/ 2147483647 h 40"/>
                <a:gd name="T48" fmla="*/ 2147483647 w 78"/>
                <a:gd name="T49" fmla="*/ 2147483647 h 40"/>
                <a:gd name="T50" fmla="*/ 2147483647 w 78"/>
                <a:gd name="T51" fmla="*/ 2147483647 h 40"/>
                <a:gd name="T52" fmla="*/ 2147483647 w 78"/>
                <a:gd name="T53" fmla="*/ 2147483647 h 40"/>
                <a:gd name="T54" fmla="*/ 0 w 78"/>
                <a:gd name="T55" fmla="*/ 2147483647 h 40"/>
                <a:gd name="T56" fmla="*/ 2147483647 w 78"/>
                <a:gd name="T57" fmla="*/ 2147483647 h 40"/>
                <a:gd name="T58" fmla="*/ 2147483647 w 78"/>
                <a:gd name="T59" fmla="*/ 2147483647 h 40"/>
                <a:gd name="T60" fmla="*/ 2147483647 w 78"/>
                <a:gd name="T61" fmla="*/ 2147483647 h 40"/>
                <a:gd name="T62" fmla="*/ 2147483647 w 78"/>
                <a:gd name="T63" fmla="*/ 2147483647 h 40"/>
                <a:gd name="T64" fmla="*/ 2147483647 w 78"/>
                <a:gd name="T65" fmla="*/ 2147483647 h 40"/>
                <a:gd name="T66" fmla="*/ 2147483647 w 78"/>
                <a:gd name="T67" fmla="*/ 2147483647 h 40"/>
                <a:gd name="T68" fmla="*/ 2147483647 w 7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40"/>
                <a:gd name="T107" fmla="*/ 78 w 7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3" name="Freeform 192"/>
            <p:cNvSpPr/>
            <p:nvPr/>
          </p:nvSpPr>
          <p:spPr bwMode="auto">
            <a:xfrm>
              <a:off x="4873056" y="3107454"/>
              <a:ext cx="131455" cy="62390"/>
            </a:xfrm>
            <a:custGeom>
              <a:avLst/>
              <a:gdLst>
                <a:gd name="T0" fmla="*/ 2147483647 w 89"/>
                <a:gd name="T1" fmla="*/ 2147483647 h 40"/>
                <a:gd name="T2" fmla="*/ 2147483647 w 89"/>
                <a:gd name="T3" fmla="*/ 2147483647 h 40"/>
                <a:gd name="T4" fmla="*/ 2147483647 w 89"/>
                <a:gd name="T5" fmla="*/ 2147483647 h 40"/>
                <a:gd name="T6" fmla="*/ 2147483647 w 89"/>
                <a:gd name="T7" fmla="*/ 2147483647 h 40"/>
                <a:gd name="T8" fmla="*/ 2147483647 w 89"/>
                <a:gd name="T9" fmla="*/ 2147483647 h 40"/>
                <a:gd name="T10" fmla="*/ 2147483647 w 89"/>
                <a:gd name="T11" fmla="*/ 2147483647 h 40"/>
                <a:gd name="T12" fmla="*/ 2147483647 w 89"/>
                <a:gd name="T13" fmla="*/ 2147483647 h 40"/>
                <a:gd name="T14" fmla="*/ 2147483647 w 89"/>
                <a:gd name="T15" fmla="*/ 2147483647 h 40"/>
                <a:gd name="T16" fmla="*/ 2147483647 w 89"/>
                <a:gd name="T17" fmla="*/ 2147483647 h 40"/>
                <a:gd name="T18" fmla="*/ 2147483647 w 89"/>
                <a:gd name="T19" fmla="*/ 0 h 40"/>
                <a:gd name="T20" fmla="*/ 2147483647 w 89"/>
                <a:gd name="T21" fmla="*/ 0 h 40"/>
                <a:gd name="T22" fmla="*/ 2147483647 w 89"/>
                <a:gd name="T23" fmla="*/ 0 h 40"/>
                <a:gd name="T24" fmla="*/ 0 w 89"/>
                <a:gd name="T25" fmla="*/ 2147483647 h 40"/>
                <a:gd name="T26" fmla="*/ 2147483647 w 89"/>
                <a:gd name="T27" fmla="*/ 2147483647 h 40"/>
                <a:gd name="T28" fmla="*/ 2147483647 w 89"/>
                <a:gd name="T29" fmla="*/ 2147483647 h 40"/>
                <a:gd name="T30" fmla="*/ 2147483647 w 89"/>
                <a:gd name="T31" fmla="*/ 2147483647 h 40"/>
                <a:gd name="T32" fmla="*/ 2147483647 w 89"/>
                <a:gd name="T33" fmla="*/ 2147483647 h 40"/>
                <a:gd name="T34" fmla="*/ 2147483647 w 89"/>
                <a:gd name="T35" fmla="*/ 2147483647 h 40"/>
                <a:gd name="T36" fmla="*/ 2147483647 w 89"/>
                <a:gd name="T37" fmla="*/ 2147483647 h 40"/>
                <a:gd name="T38" fmla="*/ 2147483647 w 89"/>
                <a:gd name="T39" fmla="*/ 2147483647 h 40"/>
                <a:gd name="T40" fmla="*/ 2147483647 w 89"/>
                <a:gd name="T41" fmla="*/ 2147483647 h 40"/>
                <a:gd name="T42" fmla="*/ 2147483647 w 89"/>
                <a:gd name="T43" fmla="*/ 2147483647 h 40"/>
                <a:gd name="T44" fmla="*/ 2147483647 w 89"/>
                <a:gd name="T45" fmla="*/ 2147483647 h 40"/>
                <a:gd name="T46" fmla="*/ 2147483647 w 89"/>
                <a:gd name="T47" fmla="*/ 2147483647 h 40"/>
                <a:gd name="T48" fmla="*/ 2147483647 w 89"/>
                <a:gd name="T49" fmla="*/ 2147483647 h 40"/>
                <a:gd name="T50" fmla="*/ 2147483647 w 89"/>
                <a:gd name="T51" fmla="*/ 2147483647 h 40"/>
                <a:gd name="T52" fmla="*/ 2147483647 w 89"/>
                <a:gd name="T53" fmla="*/ 2147483647 h 40"/>
                <a:gd name="T54" fmla="*/ 2147483647 w 89"/>
                <a:gd name="T55" fmla="*/ 2147483647 h 40"/>
                <a:gd name="T56" fmla="*/ 2147483647 w 89"/>
                <a:gd name="T57" fmla="*/ 2147483647 h 40"/>
                <a:gd name="T58" fmla="*/ 2147483647 w 89"/>
                <a:gd name="T59" fmla="*/ 2147483647 h 40"/>
                <a:gd name="T60" fmla="*/ 2147483647 w 89"/>
                <a:gd name="T61" fmla="*/ 2147483647 h 40"/>
                <a:gd name="T62" fmla="*/ 2147483647 w 89"/>
                <a:gd name="T63" fmla="*/ 2147483647 h 40"/>
                <a:gd name="T64" fmla="*/ 2147483647 w 89"/>
                <a:gd name="T65" fmla="*/ 2147483647 h 40"/>
                <a:gd name="T66" fmla="*/ 2147483647 w 89"/>
                <a:gd name="T67" fmla="*/ 2147483647 h 40"/>
                <a:gd name="T68" fmla="*/ 2147483647 w 89"/>
                <a:gd name="T69" fmla="*/ 214748364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40"/>
                <a:gd name="T107" fmla="*/ 89 w 89"/>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4" name="Freeform 193"/>
            <p:cNvSpPr/>
            <p:nvPr/>
          </p:nvSpPr>
          <p:spPr bwMode="auto">
            <a:xfrm>
              <a:off x="5179783" y="3165861"/>
              <a:ext cx="72646" cy="78319"/>
            </a:xfrm>
            <a:custGeom>
              <a:avLst/>
              <a:gdLst>
                <a:gd name="T0" fmla="*/ 2147483647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0 w 50"/>
                <a:gd name="T11" fmla="*/ 2147483647 h 50"/>
                <a:gd name="T12" fmla="*/ 2147483647 w 50"/>
                <a:gd name="T13" fmla="*/ 0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2147483647 w 50"/>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50"/>
                <a:gd name="T50" fmla="*/ 50 w 5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5" name="Freeform 194"/>
            <p:cNvSpPr/>
            <p:nvPr/>
          </p:nvSpPr>
          <p:spPr bwMode="auto">
            <a:xfrm>
              <a:off x="4960693" y="3169843"/>
              <a:ext cx="140680" cy="79646"/>
            </a:xfrm>
            <a:custGeom>
              <a:avLst/>
              <a:gdLst>
                <a:gd name="T0" fmla="*/ 2147483647 w 96"/>
                <a:gd name="T1" fmla="*/ 2147483647 h 50"/>
                <a:gd name="T2" fmla="*/ 2147483647 w 96"/>
                <a:gd name="T3" fmla="*/ 2147483647 h 50"/>
                <a:gd name="T4" fmla="*/ 2147483647 w 96"/>
                <a:gd name="T5" fmla="*/ 2147483647 h 50"/>
                <a:gd name="T6" fmla="*/ 2147483647 w 96"/>
                <a:gd name="T7" fmla="*/ 2147483647 h 50"/>
                <a:gd name="T8" fmla="*/ 2147483647 w 96"/>
                <a:gd name="T9" fmla="*/ 2147483647 h 50"/>
                <a:gd name="T10" fmla="*/ 2147483647 w 96"/>
                <a:gd name="T11" fmla="*/ 2147483647 h 50"/>
                <a:gd name="T12" fmla="*/ 2147483647 w 96"/>
                <a:gd name="T13" fmla="*/ 2147483647 h 50"/>
                <a:gd name="T14" fmla="*/ 2147483647 w 96"/>
                <a:gd name="T15" fmla="*/ 2147483647 h 50"/>
                <a:gd name="T16" fmla="*/ 2147483647 w 96"/>
                <a:gd name="T17" fmla="*/ 2147483647 h 50"/>
                <a:gd name="T18" fmla="*/ 2147483647 w 96"/>
                <a:gd name="T19" fmla="*/ 2147483647 h 50"/>
                <a:gd name="T20" fmla="*/ 0 w 96"/>
                <a:gd name="T21" fmla="*/ 2147483647 h 50"/>
                <a:gd name="T22" fmla="*/ 2147483647 w 96"/>
                <a:gd name="T23" fmla="*/ 2147483647 h 50"/>
                <a:gd name="T24" fmla="*/ 2147483647 w 96"/>
                <a:gd name="T25" fmla="*/ 2147483647 h 50"/>
                <a:gd name="T26" fmla="*/ 2147483647 w 96"/>
                <a:gd name="T27" fmla="*/ 2147483647 h 50"/>
                <a:gd name="T28" fmla="*/ 2147483647 w 96"/>
                <a:gd name="T29" fmla="*/ 2147483647 h 50"/>
                <a:gd name="T30" fmla="*/ 2147483647 w 96"/>
                <a:gd name="T31" fmla="*/ 2147483647 h 50"/>
                <a:gd name="T32" fmla="*/ 2147483647 w 96"/>
                <a:gd name="T33" fmla="*/ 2147483647 h 50"/>
                <a:gd name="T34" fmla="*/ 2147483647 w 96"/>
                <a:gd name="T35" fmla="*/ 2147483647 h 50"/>
                <a:gd name="T36" fmla="*/ 2147483647 w 96"/>
                <a:gd name="T37" fmla="*/ 2147483647 h 50"/>
                <a:gd name="T38" fmla="*/ 2147483647 w 96"/>
                <a:gd name="T39" fmla="*/ 2147483647 h 50"/>
                <a:gd name="T40" fmla="*/ 2147483647 w 96"/>
                <a:gd name="T41" fmla="*/ 0 h 50"/>
                <a:gd name="T42" fmla="*/ 2147483647 w 96"/>
                <a:gd name="T43" fmla="*/ 0 h 50"/>
                <a:gd name="T44" fmla="*/ 2147483647 w 96"/>
                <a:gd name="T45" fmla="*/ 0 h 50"/>
                <a:gd name="T46" fmla="*/ 2147483647 w 96"/>
                <a:gd name="T47" fmla="*/ 2147483647 h 50"/>
                <a:gd name="T48" fmla="*/ 2147483647 w 96"/>
                <a:gd name="T49" fmla="*/ 2147483647 h 50"/>
                <a:gd name="T50" fmla="*/ 2147483647 w 96"/>
                <a:gd name="T51" fmla="*/ 2147483647 h 50"/>
                <a:gd name="T52" fmla="*/ 2147483647 w 96"/>
                <a:gd name="T53" fmla="*/ 2147483647 h 50"/>
                <a:gd name="T54" fmla="*/ 2147483647 w 96"/>
                <a:gd name="T55" fmla="*/ 2147483647 h 50"/>
                <a:gd name="T56" fmla="*/ 2147483647 w 96"/>
                <a:gd name="T57" fmla="*/ 2147483647 h 50"/>
                <a:gd name="T58" fmla="*/ 2147483647 w 96"/>
                <a:gd name="T59" fmla="*/ 2147483647 h 50"/>
                <a:gd name="T60" fmla="*/ 2147483647 w 96"/>
                <a:gd name="T61" fmla="*/ 2147483647 h 50"/>
                <a:gd name="T62" fmla="*/ 2147483647 w 96"/>
                <a:gd name="T63" fmla="*/ 2147483647 h 50"/>
                <a:gd name="T64" fmla="*/ 2147483647 w 96"/>
                <a:gd name="T65" fmla="*/ 2147483647 h 50"/>
                <a:gd name="T66" fmla="*/ 2147483647 w 96"/>
                <a:gd name="T67" fmla="*/ 2147483647 h 50"/>
                <a:gd name="T68" fmla="*/ 2147483647 w 96"/>
                <a:gd name="T69" fmla="*/ 2147483647 h 50"/>
                <a:gd name="T70" fmla="*/ 2147483647 w 96"/>
                <a:gd name="T71" fmla="*/ 2147483647 h 50"/>
                <a:gd name="T72" fmla="*/ 2147483647 w 96"/>
                <a:gd name="T73" fmla="*/ 2147483647 h 50"/>
                <a:gd name="T74" fmla="*/ 2147483647 w 96"/>
                <a:gd name="T75" fmla="*/ 2147483647 h 50"/>
                <a:gd name="T76" fmla="*/ 2147483647 w 96"/>
                <a:gd name="T77" fmla="*/ 2147483647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50"/>
                <a:gd name="T119" fmla="*/ 96 w 96"/>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6" name="Freeform 195"/>
            <p:cNvSpPr/>
            <p:nvPr/>
          </p:nvSpPr>
          <p:spPr bwMode="auto">
            <a:xfrm>
              <a:off x="5082923" y="3049046"/>
              <a:ext cx="380526" cy="234958"/>
            </a:xfrm>
            <a:custGeom>
              <a:avLst/>
              <a:gdLst>
                <a:gd name="T0" fmla="*/ 2147483647 w 260"/>
                <a:gd name="T1" fmla="*/ 2147483647 h 148"/>
                <a:gd name="T2" fmla="*/ 2147483647 w 260"/>
                <a:gd name="T3" fmla="*/ 2147483647 h 148"/>
                <a:gd name="T4" fmla="*/ 2147483647 w 260"/>
                <a:gd name="T5" fmla="*/ 2147483647 h 148"/>
                <a:gd name="T6" fmla="*/ 2147483647 w 260"/>
                <a:gd name="T7" fmla="*/ 2147483647 h 148"/>
                <a:gd name="T8" fmla="*/ 2147483647 w 260"/>
                <a:gd name="T9" fmla="*/ 2147483647 h 148"/>
                <a:gd name="T10" fmla="*/ 2147483647 w 260"/>
                <a:gd name="T11" fmla="*/ 2147483647 h 148"/>
                <a:gd name="T12" fmla="*/ 2147483647 w 260"/>
                <a:gd name="T13" fmla="*/ 2147483647 h 148"/>
                <a:gd name="T14" fmla="*/ 2147483647 w 260"/>
                <a:gd name="T15" fmla="*/ 2147483647 h 148"/>
                <a:gd name="T16" fmla="*/ 2147483647 w 260"/>
                <a:gd name="T17" fmla="*/ 2147483647 h 148"/>
                <a:gd name="T18" fmla="*/ 2147483647 w 260"/>
                <a:gd name="T19" fmla="*/ 2147483647 h 148"/>
                <a:gd name="T20" fmla="*/ 2147483647 w 260"/>
                <a:gd name="T21" fmla="*/ 2147483647 h 148"/>
                <a:gd name="T22" fmla="*/ 2147483647 w 260"/>
                <a:gd name="T23" fmla="*/ 2147483647 h 148"/>
                <a:gd name="T24" fmla="*/ 2147483647 w 260"/>
                <a:gd name="T25" fmla="*/ 2147483647 h 148"/>
                <a:gd name="T26" fmla="*/ 2147483647 w 260"/>
                <a:gd name="T27" fmla="*/ 2147483647 h 148"/>
                <a:gd name="T28" fmla="*/ 2147483647 w 260"/>
                <a:gd name="T29" fmla="*/ 2147483647 h 148"/>
                <a:gd name="T30" fmla="*/ 2147483647 w 260"/>
                <a:gd name="T31" fmla="*/ 2147483647 h 148"/>
                <a:gd name="T32" fmla="*/ 2147483647 w 260"/>
                <a:gd name="T33" fmla="*/ 2147483647 h 148"/>
                <a:gd name="T34" fmla="*/ 2147483647 w 260"/>
                <a:gd name="T35" fmla="*/ 2147483647 h 148"/>
                <a:gd name="T36" fmla="*/ 2147483647 w 260"/>
                <a:gd name="T37" fmla="*/ 2147483647 h 148"/>
                <a:gd name="T38" fmla="*/ 2147483647 w 260"/>
                <a:gd name="T39" fmla="*/ 2147483647 h 148"/>
                <a:gd name="T40" fmla="*/ 2147483647 w 260"/>
                <a:gd name="T41" fmla="*/ 2147483647 h 148"/>
                <a:gd name="T42" fmla="*/ 2147483647 w 260"/>
                <a:gd name="T43" fmla="*/ 2147483647 h 148"/>
                <a:gd name="T44" fmla="*/ 2147483647 w 260"/>
                <a:gd name="T45" fmla="*/ 2147483647 h 148"/>
                <a:gd name="T46" fmla="*/ 2147483647 w 260"/>
                <a:gd name="T47" fmla="*/ 2147483647 h 148"/>
                <a:gd name="T48" fmla="*/ 2147483647 w 260"/>
                <a:gd name="T49" fmla="*/ 2147483647 h 148"/>
                <a:gd name="T50" fmla="*/ 2147483647 w 260"/>
                <a:gd name="T51" fmla="*/ 2147483647 h 148"/>
                <a:gd name="T52" fmla="*/ 2147483647 w 260"/>
                <a:gd name="T53" fmla="*/ 2147483647 h 148"/>
                <a:gd name="T54" fmla="*/ 2147483647 w 260"/>
                <a:gd name="T55" fmla="*/ 2147483647 h 148"/>
                <a:gd name="T56" fmla="*/ 2147483647 w 260"/>
                <a:gd name="T57" fmla="*/ 2147483647 h 148"/>
                <a:gd name="T58" fmla="*/ 2147483647 w 260"/>
                <a:gd name="T59" fmla="*/ 2147483647 h 148"/>
                <a:gd name="T60" fmla="*/ 2147483647 w 260"/>
                <a:gd name="T61" fmla="*/ 2147483647 h 148"/>
                <a:gd name="T62" fmla="*/ 2147483647 w 260"/>
                <a:gd name="T63" fmla="*/ 2147483647 h 148"/>
                <a:gd name="T64" fmla="*/ 2147483647 w 260"/>
                <a:gd name="T65" fmla="*/ 2147483647 h 148"/>
                <a:gd name="T66" fmla="*/ 2147483647 w 260"/>
                <a:gd name="T67" fmla="*/ 2147483647 h 148"/>
                <a:gd name="T68" fmla="*/ 2147483647 w 260"/>
                <a:gd name="T69" fmla="*/ 2147483647 h 148"/>
                <a:gd name="T70" fmla="*/ 2147483647 w 260"/>
                <a:gd name="T71" fmla="*/ 2147483647 h 148"/>
                <a:gd name="T72" fmla="*/ 2147483647 w 260"/>
                <a:gd name="T73" fmla="*/ 2147483647 h 148"/>
                <a:gd name="T74" fmla="*/ 2147483647 w 260"/>
                <a:gd name="T75" fmla="*/ 2147483647 h 148"/>
                <a:gd name="T76" fmla="*/ 2147483647 w 260"/>
                <a:gd name="T77" fmla="*/ 2147483647 h 148"/>
                <a:gd name="T78" fmla="*/ 2147483647 w 260"/>
                <a:gd name="T79" fmla="*/ 2147483647 h 148"/>
                <a:gd name="T80" fmla="*/ 2147483647 w 260"/>
                <a:gd name="T81" fmla="*/ 2147483647 h 148"/>
                <a:gd name="T82" fmla="*/ 2147483647 w 260"/>
                <a:gd name="T83" fmla="*/ 2147483647 h 148"/>
                <a:gd name="T84" fmla="*/ 2147483647 w 260"/>
                <a:gd name="T85" fmla="*/ 2147483647 h 148"/>
                <a:gd name="T86" fmla="*/ 2147483647 w 260"/>
                <a:gd name="T87" fmla="*/ 2147483647 h 148"/>
                <a:gd name="T88" fmla="*/ 2147483647 w 260"/>
                <a:gd name="T89" fmla="*/ 2147483647 h 148"/>
                <a:gd name="T90" fmla="*/ 2147483647 w 260"/>
                <a:gd name="T91" fmla="*/ 2147483647 h 148"/>
                <a:gd name="T92" fmla="*/ 2147483647 w 260"/>
                <a:gd name="T93" fmla="*/ 2147483647 h 148"/>
                <a:gd name="T94" fmla="*/ 2147483647 w 260"/>
                <a:gd name="T95" fmla="*/ 2147483647 h 148"/>
                <a:gd name="T96" fmla="*/ 2147483647 w 260"/>
                <a:gd name="T97" fmla="*/ 2147483647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148"/>
                <a:gd name="T149" fmla="*/ 260 w 260"/>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7" name="Freeform 196"/>
            <p:cNvSpPr/>
            <p:nvPr/>
          </p:nvSpPr>
          <p:spPr bwMode="auto">
            <a:xfrm>
              <a:off x="5092147" y="2945506"/>
              <a:ext cx="193722" cy="128763"/>
            </a:xfrm>
            <a:custGeom>
              <a:avLst/>
              <a:gdLst>
                <a:gd name="T0" fmla="*/ 2147483647 w 132"/>
                <a:gd name="T1" fmla="*/ 2147483647 h 82"/>
                <a:gd name="T2" fmla="*/ 2147483647 w 132"/>
                <a:gd name="T3" fmla="*/ 2147483647 h 82"/>
                <a:gd name="T4" fmla="*/ 2147483647 w 132"/>
                <a:gd name="T5" fmla="*/ 2147483647 h 82"/>
                <a:gd name="T6" fmla="*/ 2147483647 w 132"/>
                <a:gd name="T7" fmla="*/ 2147483647 h 82"/>
                <a:gd name="T8" fmla="*/ 2147483647 w 132"/>
                <a:gd name="T9" fmla="*/ 2147483647 h 82"/>
                <a:gd name="T10" fmla="*/ 2147483647 w 132"/>
                <a:gd name="T11" fmla="*/ 2147483647 h 82"/>
                <a:gd name="T12" fmla="*/ 2147483647 w 132"/>
                <a:gd name="T13" fmla="*/ 2147483647 h 82"/>
                <a:gd name="T14" fmla="*/ 2147483647 w 132"/>
                <a:gd name="T15" fmla="*/ 2147483647 h 82"/>
                <a:gd name="T16" fmla="*/ 2147483647 w 132"/>
                <a:gd name="T17" fmla="*/ 2147483647 h 82"/>
                <a:gd name="T18" fmla="*/ 2147483647 w 132"/>
                <a:gd name="T19" fmla="*/ 2147483647 h 82"/>
                <a:gd name="T20" fmla="*/ 2147483647 w 132"/>
                <a:gd name="T21" fmla="*/ 2147483647 h 82"/>
                <a:gd name="T22" fmla="*/ 2147483647 w 132"/>
                <a:gd name="T23" fmla="*/ 2147483647 h 82"/>
                <a:gd name="T24" fmla="*/ 2147483647 w 132"/>
                <a:gd name="T25" fmla="*/ 2147483647 h 82"/>
                <a:gd name="T26" fmla="*/ 0 w 132"/>
                <a:gd name="T27" fmla="*/ 2147483647 h 82"/>
                <a:gd name="T28" fmla="*/ 0 w 132"/>
                <a:gd name="T29" fmla="*/ 2147483647 h 82"/>
                <a:gd name="T30" fmla="*/ 2147483647 w 132"/>
                <a:gd name="T31" fmla="*/ 2147483647 h 82"/>
                <a:gd name="T32" fmla="*/ 2147483647 w 132"/>
                <a:gd name="T33" fmla="*/ 2147483647 h 82"/>
                <a:gd name="T34" fmla="*/ 2147483647 w 132"/>
                <a:gd name="T35" fmla="*/ 2147483647 h 82"/>
                <a:gd name="T36" fmla="*/ 2147483647 w 132"/>
                <a:gd name="T37" fmla="*/ 2147483647 h 82"/>
                <a:gd name="T38" fmla="*/ 2147483647 w 132"/>
                <a:gd name="T39" fmla="*/ 2147483647 h 82"/>
                <a:gd name="T40" fmla="*/ 2147483647 w 132"/>
                <a:gd name="T41" fmla="*/ 2147483647 h 82"/>
                <a:gd name="T42" fmla="*/ 2147483647 w 132"/>
                <a:gd name="T43" fmla="*/ 2147483647 h 82"/>
                <a:gd name="T44" fmla="*/ 2147483647 w 132"/>
                <a:gd name="T45" fmla="*/ 2147483647 h 82"/>
                <a:gd name="T46" fmla="*/ 2147483647 w 132"/>
                <a:gd name="T47" fmla="*/ 2147483647 h 82"/>
                <a:gd name="T48" fmla="*/ 2147483647 w 132"/>
                <a:gd name="T49" fmla="*/ 2147483647 h 82"/>
                <a:gd name="T50" fmla="*/ 2147483647 w 132"/>
                <a:gd name="T51" fmla="*/ 2147483647 h 82"/>
                <a:gd name="T52" fmla="*/ 2147483647 w 132"/>
                <a:gd name="T53" fmla="*/ 2147483647 h 82"/>
                <a:gd name="T54" fmla="*/ 2147483647 w 132"/>
                <a:gd name="T55" fmla="*/ 2147483647 h 82"/>
                <a:gd name="T56" fmla="*/ 2147483647 w 132"/>
                <a:gd name="T57" fmla="*/ 0 h 82"/>
                <a:gd name="T58" fmla="*/ 2147483647 w 132"/>
                <a:gd name="T59" fmla="*/ 2147483647 h 82"/>
                <a:gd name="T60" fmla="*/ 2147483647 w 132"/>
                <a:gd name="T61" fmla="*/ 2147483647 h 82"/>
                <a:gd name="T62" fmla="*/ 2147483647 w 132"/>
                <a:gd name="T63" fmla="*/ 2147483647 h 82"/>
                <a:gd name="T64" fmla="*/ 2147483647 w 132"/>
                <a:gd name="T65" fmla="*/ 2147483647 h 82"/>
                <a:gd name="T66" fmla="*/ 2147483647 w 132"/>
                <a:gd name="T67" fmla="*/ 2147483647 h 82"/>
                <a:gd name="T68" fmla="*/ 2147483647 w 132"/>
                <a:gd name="T69" fmla="*/ 2147483647 h 82"/>
                <a:gd name="T70" fmla="*/ 2147483647 w 132"/>
                <a:gd name="T71" fmla="*/ 2147483647 h 82"/>
                <a:gd name="T72" fmla="*/ 2147483647 w 132"/>
                <a:gd name="T73" fmla="*/ 2147483647 h 82"/>
                <a:gd name="T74" fmla="*/ 2147483647 w 132"/>
                <a:gd name="T75" fmla="*/ 2147483647 h 82"/>
                <a:gd name="T76" fmla="*/ 2147483647 w 132"/>
                <a:gd name="T77" fmla="*/ 2147483647 h 82"/>
                <a:gd name="T78" fmla="*/ 2147483647 w 132"/>
                <a:gd name="T79" fmla="*/ 2147483647 h 82"/>
                <a:gd name="T80" fmla="*/ 2147483647 w 132"/>
                <a:gd name="T81" fmla="*/ 2147483647 h 82"/>
                <a:gd name="T82" fmla="*/ 2147483647 w 132"/>
                <a:gd name="T83" fmla="*/ 2147483647 h 82"/>
                <a:gd name="T84" fmla="*/ 2147483647 w 132"/>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82"/>
                <a:gd name="T131" fmla="*/ 132 w 132"/>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8" name="Freeform 197"/>
            <p:cNvSpPr/>
            <p:nvPr/>
          </p:nvSpPr>
          <p:spPr bwMode="auto">
            <a:xfrm>
              <a:off x="4904191" y="3218959"/>
              <a:ext cx="71493" cy="58407"/>
            </a:xfrm>
            <a:custGeom>
              <a:avLst/>
              <a:gdLst>
                <a:gd name="T0" fmla="*/ 0 w 49"/>
                <a:gd name="T1" fmla="*/ 2147483647 h 36"/>
                <a:gd name="T2" fmla="*/ 2147483647 w 49"/>
                <a:gd name="T3" fmla="*/ 2147483647 h 36"/>
                <a:gd name="T4" fmla="*/ 2147483647 w 49"/>
                <a:gd name="T5" fmla="*/ 2147483647 h 36"/>
                <a:gd name="T6" fmla="*/ 2147483647 w 49"/>
                <a:gd name="T7" fmla="*/ 2147483647 h 36"/>
                <a:gd name="T8" fmla="*/ 2147483647 w 49"/>
                <a:gd name="T9" fmla="*/ 0 h 36"/>
                <a:gd name="T10" fmla="*/ 2147483647 w 49"/>
                <a:gd name="T11" fmla="*/ 2147483647 h 36"/>
                <a:gd name="T12" fmla="*/ 2147483647 w 49"/>
                <a:gd name="T13" fmla="*/ 2147483647 h 36"/>
                <a:gd name="T14" fmla="*/ 2147483647 w 49"/>
                <a:gd name="T15" fmla="*/ 2147483647 h 36"/>
                <a:gd name="T16" fmla="*/ 2147483647 w 49"/>
                <a:gd name="T17" fmla="*/ 2147483647 h 36"/>
                <a:gd name="T18" fmla="*/ 2147483647 w 49"/>
                <a:gd name="T19" fmla="*/ 2147483647 h 36"/>
                <a:gd name="T20" fmla="*/ 2147483647 w 49"/>
                <a:gd name="T21" fmla="*/ 2147483647 h 36"/>
                <a:gd name="T22" fmla="*/ 2147483647 w 49"/>
                <a:gd name="T23" fmla="*/ 2147483647 h 36"/>
                <a:gd name="T24" fmla="*/ 2147483647 w 49"/>
                <a:gd name="T25" fmla="*/ 2147483647 h 36"/>
                <a:gd name="T26" fmla="*/ 2147483647 w 49"/>
                <a:gd name="T27" fmla="*/ 2147483647 h 36"/>
                <a:gd name="T28" fmla="*/ 2147483647 w 49"/>
                <a:gd name="T29" fmla="*/ 2147483647 h 36"/>
                <a:gd name="T30" fmla="*/ 0 w 49"/>
                <a:gd name="T31" fmla="*/ 2147483647 h 36"/>
                <a:gd name="T32" fmla="*/ 0 w 49"/>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6"/>
                <a:gd name="T53" fmla="*/ 49 w 4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9" name="Freeform 198"/>
            <p:cNvSpPr/>
            <p:nvPr/>
          </p:nvSpPr>
          <p:spPr bwMode="auto">
            <a:xfrm>
              <a:off x="5065626" y="3349048"/>
              <a:ext cx="51890" cy="37169"/>
            </a:xfrm>
            <a:custGeom>
              <a:avLst/>
              <a:gdLst>
                <a:gd name="T0" fmla="*/ 2147483647 w 36"/>
                <a:gd name="T1" fmla="*/ 0 h 24"/>
                <a:gd name="T2" fmla="*/ 2147483647 w 36"/>
                <a:gd name="T3" fmla="*/ 2147483647 h 24"/>
                <a:gd name="T4" fmla="*/ 2147483647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0 w 36"/>
                <a:gd name="T15" fmla="*/ 2147483647 h 24"/>
                <a:gd name="T16" fmla="*/ 0 w 36"/>
                <a:gd name="T17" fmla="*/ 2147483647 h 24"/>
                <a:gd name="T18" fmla="*/ 2147483647 w 36"/>
                <a:gd name="T19" fmla="*/ 2147483647 h 24"/>
                <a:gd name="T20" fmla="*/ 2147483647 w 36"/>
                <a:gd name="T21" fmla="*/ 0 h 24"/>
                <a:gd name="T22" fmla="*/ 2147483647 w 3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4"/>
                <a:gd name="T38" fmla="*/ 36 w 3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0" name="Freeform 199"/>
            <p:cNvSpPr/>
            <p:nvPr/>
          </p:nvSpPr>
          <p:spPr bwMode="auto">
            <a:xfrm>
              <a:off x="5044870" y="3179136"/>
              <a:ext cx="207559" cy="126107"/>
            </a:xfrm>
            <a:custGeom>
              <a:avLst/>
              <a:gdLst>
                <a:gd name="T0" fmla="*/ 2147483647 w 142"/>
                <a:gd name="T1" fmla="*/ 2147483647 h 80"/>
                <a:gd name="T2" fmla="*/ 2147483647 w 142"/>
                <a:gd name="T3" fmla="*/ 2147483647 h 80"/>
                <a:gd name="T4" fmla="*/ 2147483647 w 142"/>
                <a:gd name="T5" fmla="*/ 2147483647 h 80"/>
                <a:gd name="T6" fmla="*/ 2147483647 w 142"/>
                <a:gd name="T7" fmla="*/ 2147483647 h 80"/>
                <a:gd name="T8" fmla="*/ 2147483647 w 142"/>
                <a:gd name="T9" fmla="*/ 2147483647 h 80"/>
                <a:gd name="T10" fmla="*/ 2147483647 w 142"/>
                <a:gd name="T11" fmla="*/ 2147483647 h 80"/>
                <a:gd name="T12" fmla="*/ 2147483647 w 142"/>
                <a:gd name="T13" fmla="*/ 2147483647 h 80"/>
                <a:gd name="T14" fmla="*/ 2147483647 w 142"/>
                <a:gd name="T15" fmla="*/ 2147483647 h 80"/>
                <a:gd name="T16" fmla="*/ 2147483647 w 142"/>
                <a:gd name="T17" fmla="*/ 2147483647 h 80"/>
                <a:gd name="T18" fmla="*/ 2147483647 w 142"/>
                <a:gd name="T19" fmla="*/ 2147483647 h 80"/>
                <a:gd name="T20" fmla="*/ 2147483647 w 142"/>
                <a:gd name="T21" fmla="*/ 2147483647 h 80"/>
                <a:gd name="T22" fmla="*/ 0 w 142"/>
                <a:gd name="T23" fmla="*/ 2147483647 h 80"/>
                <a:gd name="T24" fmla="*/ 2147483647 w 142"/>
                <a:gd name="T25" fmla="*/ 2147483647 h 80"/>
                <a:gd name="T26" fmla="*/ 2147483647 w 142"/>
                <a:gd name="T27" fmla="*/ 2147483647 h 80"/>
                <a:gd name="T28" fmla="*/ 2147483647 w 142"/>
                <a:gd name="T29" fmla="*/ 2147483647 h 80"/>
                <a:gd name="T30" fmla="*/ 2147483647 w 142"/>
                <a:gd name="T31" fmla="*/ 2147483647 h 80"/>
                <a:gd name="T32" fmla="*/ 2147483647 w 142"/>
                <a:gd name="T33" fmla="*/ 2147483647 h 80"/>
                <a:gd name="T34" fmla="*/ 2147483647 w 142"/>
                <a:gd name="T35" fmla="*/ 2147483647 h 80"/>
                <a:gd name="T36" fmla="*/ 2147483647 w 142"/>
                <a:gd name="T37" fmla="*/ 2147483647 h 80"/>
                <a:gd name="T38" fmla="*/ 2147483647 w 142"/>
                <a:gd name="T39" fmla="*/ 2147483647 h 80"/>
                <a:gd name="T40" fmla="*/ 2147483647 w 142"/>
                <a:gd name="T41" fmla="*/ 2147483647 h 80"/>
                <a:gd name="T42" fmla="*/ 2147483647 w 142"/>
                <a:gd name="T43" fmla="*/ 2147483647 h 80"/>
                <a:gd name="T44" fmla="*/ 2147483647 w 142"/>
                <a:gd name="T45" fmla="*/ 2147483647 h 80"/>
                <a:gd name="T46" fmla="*/ 2147483647 w 142"/>
                <a:gd name="T47" fmla="*/ 2147483647 h 80"/>
                <a:gd name="T48" fmla="*/ 2147483647 w 142"/>
                <a:gd name="T49" fmla="*/ 2147483647 h 80"/>
                <a:gd name="T50" fmla="*/ 2147483647 w 142"/>
                <a:gd name="T51" fmla="*/ 2147483647 h 80"/>
                <a:gd name="T52" fmla="*/ 2147483647 w 142"/>
                <a:gd name="T53" fmla="*/ 2147483647 h 80"/>
                <a:gd name="T54" fmla="*/ 2147483647 w 142"/>
                <a:gd name="T55" fmla="*/ 2147483647 h 80"/>
                <a:gd name="T56" fmla="*/ 2147483647 w 142"/>
                <a:gd name="T57" fmla="*/ 0 h 80"/>
                <a:gd name="T58" fmla="*/ 2147483647 w 142"/>
                <a:gd name="T59" fmla="*/ 2147483647 h 80"/>
                <a:gd name="T60" fmla="*/ 2147483647 w 142"/>
                <a:gd name="T61" fmla="*/ 2147483647 h 80"/>
                <a:gd name="T62" fmla="*/ 2147483647 w 142"/>
                <a:gd name="T63" fmla="*/ 2147483647 h 80"/>
                <a:gd name="T64" fmla="*/ 2147483647 w 142"/>
                <a:gd name="T65" fmla="*/ 2147483647 h 80"/>
                <a:gd name="T66" fmla="*/ 2147483647 w 142"/>
                <a:gd name="T67" fmla="*/ 2147483647 h 80"/>
                <a:gd name="T68" fmla="*/ 2147483647 w 142"/>
                <a:gd name="T69" fmla="*/ 2147483647 h 80"/>
                <a:gd name="T70" fmla="*/ 2147483647 w 142"/>
                <a:gd name="T71" fmla="*/ 2147483647 h 80"/>
                <a:gd name="T72" fmla="*/ 2147483647 w 142"/>
                <a:gd name="T73" fmla="*/ 2147483647 h 80"/>
                <a:gd name="T74" fmla="*/ 2147483647 w 142"/>
                <a:gd name="T75" fmla="*/ 2147483647 h 80"/>
                <a:gd name="T76" fmla="*/ 2147483647 w 142"/>
                <a:gd name="T77" fmla="*/ 2147483647 h 80"/>
                <a:gd name="T78" fmla="*/ 2147483647 w 142"/>
                <a:gd name="T79" fmla="*/ 2147483647 h 80"/>
                <a:gd name="T80" fmla="*/ 2147483647 w 142"/>
                <a:gd name="T81" fmla="*/ 2147483647 h 80"/>
                <a:gd name="T82" fmla="*/ 2147483647 w 142"/>
                <a:gd name="T83" fmla="*/ 2147483647 h 80"/>
                <a:gd name="T84" fmla="*/ 2147483647 w 142"/>
                <a:gd name="T85" fmla="*/ 2147483647 h 80"/>
                <a:gd name="T86" fmla="*/ 2147483647 w 142"/>
                <a:gd name="T87" fmla="*/ 2147483647 h 80"/>
                <a:gd name="T88" fmla="*/ 2147483647 w 142"/>
                <a:gd name="T89" fmla="*/ 2147483647 h 80"/>
                <a:gd name="T90" fmla="*/ 2147483647 w 142"/>
                <a:gd name="T91" fmla="*/ 2147483647 h 80"/>
                <a:gd name="T92" fmla="*/ 2147483647 w 142"/>
                <a:gd name="T93" fmla="*/ 2147483647 h 80"/>
                <a:gd name="T94" fmla="*/ 2147483647 w 142"/>
                <a:gd name="T95" fmla="*/ 2147483647 h 80"/>
                <a:gd name="T96" fmla="*/ 2147483647 w 142"/>
                <a:gd name="T97" fmla="*/ 2147483647 h 80"/>
                <a:gd name="T98" fmla="*/ 2147483647 w 142"/>
                <a:gd name="T99" fmla="*/ 2147483647 h 80"/>
                <a:gd name="T100" fmla="*/ 2147483647 w 142"/>
                <a:gd name="T101" fmla="*/ 2147483647 h 80"/>
                <a:gd name="T102" fmla="*/ 2147483647 w 142"/>
                <a:gd name="T103" fmla="*/ 2147483647 h 80"/>
                <a:gd name="T104" fmla="*/ 2147483647 w 142"/>
                <a:gd name="T105" fmla="*/ 2147483647 h 80"/>
                <a:gd name="T106" fmla="*/ 2147483647 w 142"/>
                <a:gd name="T107" fmla="*/ 2147483647 h 80"/>
                <a:gd name="T108" fmla="*/ 2147483647 w 142"/>
                <a:gd name="T109" fmla="*/ 2147483647 h 80"/>
                <a:gd name="T110" fmla="*/ 2147483647 w 142"/>
                <a:gd name="T111" fmla="*/ 2147483647 h 80"/>
                <a:gd name="T112" fmla="*/ 2147483647 w 142"/>
                <a:gd name="T113" fmla="*/ 2147483647 h 80"/>
                <a:gd name="T114" fmla="*/ 2147483647 w 142"/>
                <a:gd name="T115" fmla="*/ 2147483647 h 80"/>
                <a:gd name="T116" fmla="*/ 2147483647 w 142"/>
                <a:gd name="T117" fmla="*/ 2147483647 h 80"/>
                <a:gd name="T118" fmla="*/ 2147483647 w 142"/>
                <a:gd name="T119" fmla="*/ 2147483647 h 80"/>
                <a:gd name="T120" fmla="*/ 2147483647 w 142"/>
                <a:gd name="T121" fmla="*/ 2147483647 h 80"/>
                <a:gd name="T122" fmla="*/ 2147483647 w 142"/>
                <a:gd name="T123" fmla="*/ 2147483647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
                <a:gd name="T187" fmla="*/ 0 h 80"/>
                <a:gd name="T188" fmla="*/ 142 w 142"/>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1" name="Freeform 200"/>
            <p:cNvSpPr/>
            <p:nvPr/>
          </p:nvSpPr>
          <p:spPr bwMode="auto">
            <a:xfrm>
              <a:off x="5016043" y="3232233"/>
              <a:ext cx="99168" cy="122125"/>
            </a:xfrm>
            <a:custGeom>
              <a:avLst/>
              <a:gdLst>
                <a:gd name="T0" fmla="*/ 2147483647 w 68"/>
                <a:gd name="T1" fmla="*/ 2147483647 h 76"/>
                <a:gd name="T2" fmla="*/ 2147483647 w 68"/>
                <a:gd name="T3" fmla="*/ 2147483647 h 76"/>
                <a:gd name="T4" fmla="*/ 2147483647 w 68"/>
                <a:gd name="T5" fmla="*/ 0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2147483647 w 68"/>
                <a:gd name="T53" fmla="*/ 2147483647 h 76"/>
                <a:gd name="T54" fmla="*/ 2147483647 w 68"/>
                <a:gd name="T55" fmla="*/ 2147483647 h 76"/>
                <a:gd name="T56" fmla="*/ 2147483647 w 68"/>
                <a:gd name="T57" fmla="*/ 2147483647 h 76"/>
                <a:gd name="T58" fmla="*/ 0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76"/>
                <a:gd name="T113" fmla="*/ 68 w 6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2" name="Freeform 201"/>
            <p:cNvSpPr/>
            <p:nvPr/>
          </p:nvSpPr>
          <p:spPr bwMode="auto">
            <a:xfrm>
              <a:off x="5103679" y="3291968"/>
              <a:ext cx="127995" cy="80974"/>
            </a:xfrm>
            <a:custGeom>
              <a:avLst/>
              <a:gdLst>
                <a:gd name="T0" fmla="*/ 2147483647 w 88"/>
                <a:gd name="T1" fmla="*/ 2147483647 h 52"/>
                <a:gd name="T2" fmla="*/ 2147483647 w 88"/>
                <a:gd name="T3" fmla="*/ 2147483647 h 52"/>
                <a:gd name="T4" fmla="*/ 2147483647 w 88"/>
                <a:gd name="T5" fmla="*/ 2147483647 h 52"/>
                <a:gd name="T6" fmla="*/ 0 w 88"/>
                <a:gd name="T7" fmla="*/ 2147483647 h 52"/>
                <a:gd name="T8" fmla="*/ 2147483647 w 88"/>
                <a:gd name="T9" fmla="*/ 2147483647 h 52"/>
                <a:gd name="T10" fmla="*/ 2147483647 w 88"/>
                <a:gd name="T11" fmla="*/ 2147483647 h 52"/>
                <a:gd name="T12" fmla="*/ 2147483647 w 88"/>
                <a:gd name="T13" fmla="*/ 2147483647 h 52"/>
                <a:gd name="T14" fmla="*/ 2147483647 w 88"/>
                <a:gd name="T15" fmla="*/ 2147483647 h 52"/>
                <a:gd name="T16" fmla="*/ 2147483647 w 88"/>
                <a:gd name="T17" fmla="*/ 2147483647 h 52"/>
                <a:gd name="T18" fmla="*/ 2147483647 w 88"/>
                <a:gd name="T19" fmla="*/ 2147483647 h 52"/>
                <a:gd name="T20" fmla="*/ 2147483647 w 88"/>
                <a:gd name="T21" fmla="*/ 2147483647 h 52"/>
                <a:gd name="T22" fmla="*/ 2147483647 w 88"/>
                <a:gd name="T23" fmla="*/ 2147483647 h 52"/>
                <a:gd name="T24" fmla="*/ 2147483647 w 88"/>
                <a:gd name="T25" fmla="*/ 2147483647 h 52"/>
                <a:gd name="T26" fmla="*/ 2147483647 w 88"/>
                <a:gd name="T27" fmla="*/ 2147483647 h 52"/>
                <a:gd name="T28" fmla="*/ 2147483647 w 88"/>
                <a:gd name="T29" fmla="*/ 2147483647 h 52"/>
                <a:gd name="T30" fmla="*/ 2147483647 w 88"/>
                <a:gd name="T31" fmla="*/ 2147483647 h 52"/>
                <a:gd name="T32" fmla="*/ 2147483647 w 88"/>
                <a:gd name="T33" fmla="*/ 2147483647 h 52"/>
                <a:gd name="T34" fmla="*/ 2147483647 w 88"/>
                <a:gd name="T35" fmla="*/ 2147483647 h 52"/>
                <a:gd name="T36" fmla="*/ 2147483647 w 88"/>
                <a:gd name="T37" fmla="*/ 2147483647 h 52"/>
                <a:gd name="T38" fmla="*/ 2147483647 w 88"/>
                <a:gd name="T39" fmla="*/ 2147483647 h 52"/>
                <a:gd name="T40" fmla="*/ 2147483647 w 88"/>
                <a:gd name="T41" fmla="*/ 2147483647 h 52"/>
                <a:gd name="T42" fmla="*/ 2147483647 w 88"/>
                <a:gd name="T43" fmla="*/ 0 h 52"/>
                <a:gd name="T44" fmla="*/ 2147483647 w 88"/>
                <a:gd name="T45" fmla="*/ 0 h 52"/>
                <a:gd name="T46" fmla="*/ 2147483647 w 88"/>
                <a:gd name="T47" fmla="*/ 2147483647 h 52"/>
                <a:gd name="T48" fmla="*/ 2147483647 w 88"/>
                <a:gd name="T49" fmla="*/ 2147483647 h 52"/>
                <a:gd name="T50" fmla="*/ 2147483647 w 88"/>
                <a:gd name="T51" fmla="*/ 2147483647 h 52"/>
                <a:gd name="T52" fmla="*/ 2147483647 w 88"/>
                <a:gd name="T53" fmla="*/ 2147483647 h 52"/>
                <a:gd name="T54" fmla="*/ 2147483647 w 88"/>
                <a:gd name="T55" fmla="*/ 2147483647 h 52"/>
                <a:gd name="T56" fmla="*/ 2147483647 w 88"/>
                <a:gd name="T57" fmla="*/ 2147483647 h 52"/>
                <a:gd name="T58" fmla="*/ 2147483647 w 88"/>
                <a:gd name="T59" fmla="*/ 2147483647 h 52"/>
                <a:gd name="T60" fmla="*/ 2147483647 w 88"/>
                <a:gd name="T61" fmla="*/ 2147483647 h 52"/>
                <a:gd name="T62" fmla="*/ 2147483647 w 88"/>
                <a:gd name="T63" fmla="*/ 2147483647 h 52"/>
                <a:gd name="T64" fmla="*/ 2147483647 w 88"/>
                <a:gd name="T65" fmla="*/ 2147483647 h 52"/>
                <a:gd name="T66" fmla="*/ 2147483647 w 88"/>
                <a:gd name="T67" fmla="*/ 2147483647 h 52"/>
                <a:gd name="T68" fmla="*/ 2147483647 w 88"/>
                <a:gd name="T69" fmla="*/ 2147483647 h 52"/>
                <a:gd name="T70" fmla="*/ 2147483647 w 88"/>
                <a:gd name="T71" fmla="*/ 2147483647 h 52"/>
                <a:gd name="T72" fmla="*/ 2147483647 w 88"/>
                <a:gd name="T73" fmla="*/ 2147483647 h 52"/>
                <a:gd name="T74" fmla="*/ 2147483647 w 88"/>
                <a:gd name="T75" fmla="*/ 2147483647 h 52"/>
                <a:gd name="T76" fmla="*/ 2147483647 w 88"/>
                <a:gd name="T77" fmla="*/ 2147483647 h 52"/>
                <a:gd name="T78" fmla="*/ 2147483647 w 88"/>
                <a:gd name="T79" fmla="*/ 2147483647 h 52"/>
                <a:gd name="T80" fmla="*/ 2147483647 w 88"/>
                <a:gd name="T81" fmla="*/ 2147483647 h 52"/>
                <a:gd name="T82" fmla="*/ 2147483647 w 88"/>
                <a:gd name="T83" fmla="*/ 2147483647 h 52"/>
                <a:gd name="T84" fmla="*/ 2147483647 w 88"/>
                <a:gd name="T85" fmla="*/ 2147483647 h 52"/>
                <a:gd name="T86" fmla="*/ 2147483647 w 88"/>
                <a:gd name="T87" fmla="*/ 2147483647 h 52"/>
                <a:gd name="T88" fmla="*/ 2147483647 w 88"/>
                <a:gd name="T89" fmla="*/ 2147483647 h 52"/>
                <a:gd name="T90" fmla="*/ 2147483647 w 88"/>
                <a:gd name="T91" fmla="*/ 2147483647 h 52"/>
                <a:gd name="T92" fmla="*/ 2147483647 w 88"/>
                <a:gd name="T93" fmla="*/ 2147483647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52"/>
                <a:gd name="T143" fmla="*/ 88 w 88"/>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3" name="Freeform 202"/>
            <p:cNvSpPr/>
            <p:nvPr/>
          </p:nvSpPr>
          <p:spPr bwMode="auto">
            <a:xfrm>
              <a:off x="4828085" y="2986656"/>
              <a:ext cx="18450" cy="5310"/>
            </a:xfrm>
            <a:custGeom>
              <a:avLst/>
              <a:gdLst>
                <a:gd name="T0" fmla="*/ 0 w 14"/>
                <a:gd name="T1" fmla="*/ 2147483647 h 4"/>
                <a:gd name="T2" fmla="*/ 2147483647 w 14"/>
                <a:gd name="T3" fmla="*/ 2147483647 h 4"/>
                <a:gd name="T4" fmla="*/ 2147483647 w 14"/>
                <a:gd name="T5" fmla="*/ 2147483647 h 4"/>
                <a:gd name="T6" fmla="*/ 2147483647 w 14"/>
                <a:gd name="T7" fmla="*/ 2147483647 h 4"/>
                <a:gd name="T8" fmla="*/ 2147483647 w 14"/>
                <a:gd name="T9" fmla="*/ 0 h 4"/>
                <a:gd name="T10" fmla="*/ 2147483647 w 14"/>
                <a:gd name="T11" fmla="*/ 0 h 4"/>
                <a:gd name="T12" fmla="*/ 0 w 14"/>
                <a:gd name="T13" fmla="*/ 2147483647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2"/>
                  </a:moveTo>
                  <a:lnTo>
                    <a:pt x="6" y="4"/>
                  </a:lnTo>
                  <a:lnTo>
                    <a:pt x="8" y="4"/>
                  </a:lnTo>
                  <a:lnTo>
                    <a:pt x="14" y="2"/>
                  </a:lnTo>
                  <a:lnTo>
                    <a:pt x="8"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4" name="Freeform 203"/>
            <p:cNvSpPr/>
            <p:nvPr/>
          </p:nvSpPr>
          <p:spPr bwMode="auto">
            <a:xfrm>
              <a:off x="4649354" y="3337101"/>
              <a:ext cx="21909" cy="11947"/>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5" name="Freeform 204"/>
            <p:cNvSpPr/>
            <p:nvPr/>
          </p:nvSpPr>
          <p:spPr bwMode="auto">
            <a:xfrm>
              <a:off x="4739296" y="3122056"/>
              <a:ext cx="17296" cy="25221"/>
            </a:xfrm>
            <a:custGeom>
              <a:avLst/>
              <a:gdLst>
                <a:gd name="T0" fmla="*/ 2147483647 w 12"/>
                <a:gd name="T1" fmla="*/ 0 h 16"/>
                <a:gd name="T2" fmla="*/ 2147483647 w 12"/>
                <a:gd name="T3" fmla="*/ 2147483647 h 16"/>
                <a:gd name="T4" fmla="*/ 2147483647 w 12"/>
                <a:gd name="T5" fmla="*/ 2147483647 h 16"/>
                <a:gd name="T6" fmla="*/ 2147483647 w 12"/>
                <a:gd name="T7" fmla="*/ 2147483647 h 16"/>
                <a:gd name="T8" fmla="*/ 0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2147483647 w 12"/>
                <a:gd name="T21" fmla="*/ 2147483647 h 16"/>
                <a:gd name="T22" fmla="*/ 2147483647 w 1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6"/>
                <a:gd name="T38" fmla="*/ 12 w 1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6" name="Freeform 206"/>
            <p:cNvSpPr/>
            <p:nvPr/>
          </p:nvSpPr>
          <p:spPr bwMode="auto">
            <a:xfrm>
              <a:off x="5416170" y="3641085"/>
              <a:ext cx="485460" cy="471243"/>
            </a:xfrm>
            <a:custGeom>
              <a:avLst/>
              <a:gdLst>
                <a:gd name="T0" fmla="*/ 2147483647 w 332"/>
                <a:gd name="T1" fmla="*/ 2147483647 h 298"/>
                <a:gd name="T2" fmla="*/ 2147483647 w 332"/>
                <a:gd name="T3" fmla="*/ 2147483647 h 298"/>
                <a:gd name="T4" fmla="*/ 2147483647 w 332"/>
                <a:gd name="T5" fmla="*/ 2147483647 h 298"/>
                <a:gd name="T6" fmla="*/ 2147483647 w 332"/>
                <a:gd name="T7" fmla="*/ 2147483647 h 298"/>
                <a:gd name="T8" fmla="*/ 2147483647 w 332"/>
                <a:gd name="T9" fmla="*/ 2147483647 h 298"/>
                <a:gd name="T10" fmla="*/ 2147483647 w 332"/>
                <a:gd name="T11" fmla="*/ 2147483647 h 298"/>
                <a:gd name="T12" fmla="*/ 2147483647 w 332"/>
                <a:gd name="T13" fmla="*/ 2147483647 h 298"/>
                <a:gd name="T14" fmla="*/ 2147483647 w 332"/>
                <a:gd name="T15" fmla="*/ 2147483647 h 298"/>
                <a:gd name="T16" fmla="*/ 2147483647 w 332"/>
                <a:gd name="T17" fmla="*/ 2147483647 h 298"/>
                <a:gd name="T18" fmla="*/ 2147483647 w 332"/>
                <a:gd name="T19" fmla="*/ 2147483647 h 298"/>
                <a:gd name="T20" fmla="*/ 2147483647 w 332"/>
                <a:gd name="T21" fmla="*/ 2147483647 h 298"/>
                <a:gd name="T22" fmla="*/ 2147483647 w 332"/>
                <a:gd name="T23" fmla="*/ 2147483647 h 298"/>
                <a:gd name="T24" fmla="*/ 2147483647 w 332"/>
                <a:gd name="T25" fmla="*/ 2147483647 h 298"/>
                <a:gd name="T26" fmla="*/ 2147483647 w 332"/>
                <a:gd name="T27" fmla="*/ 2147483647 h 298"/>
                <a:gd name="T28" fmla="*/ 2147483647 w 332"/>
                <a:gd name="T29" fmla="*/ 2147483647 h 298"/>
                <a:gd name="T30" fmla="*/ 2147483647 w 332"/>
                <a:gd name="T31" fmla="*/ 2147483647 h 298"/>
                <a:gd name="T32" fmla="*/ 2147483647 w 332"/>
                <a:gd name="T33" fmla="*/ 2147483647 h 298"/>
                <a:gd name="T34" fmla="*/ 2147483647 w 332"/>
                <a:gd name="T35" fmla="*/ 2147483647 h 298"/>
                <a:gd name="T36" fmla="*/ 2147483647 w 332"/>
                <a:gd name="T37" fmla="*/ 2147483647 h 298"/>
                <a:gd name="T38" fmla="*/ 2147483647 w 332"/>
                <a:gd name="T39" fmla="*/ 2147483647 h 298"/>
                <a:gd name="T40" fmla="*/ 2147483647 w 332"/>
                <a:gd name="T41" fmla="*/ 2147483647 h 298"/>
                <a:gd name="T42" fmla="*/ 2147483647 w 332"/>
                <a:gd name="T43" fmla="*/ 2147483647 h 298"/>
                <a:gd name="T44" fmla="*/ 2147483647 w 332"/>
                <a:gd name="T45" fmla="*/ 2147483647 h 298"/>
                <a:gd name="T46" fmla="*/ 2147483647 w 332"/>
                <a:gd name="T47" fmla="*/ 2147483647 h 298"/>
                <a:gd name="T48" fmla="*/ 2147483647 w 332"/>
                <a:gd name="T49" fmla="*/ 2147483647 h 298"/>
                <a:gd name="T50" fmla="*/ 2147483647 w 332"/>
                <a:gd name="T51" fmla="*/ 2147483647 h 298"/>
                <a:gd name="T52" fmla="*/ 2147483647 w 332"/>
                <a:gd name="T53" fmla="*/ 2147483647 h 298"/>
                <a:gd name="T54" fmla="*/ 2147483647 w 332"/>
                <a:gd name="T55" fmla="*/ 2147483647 h 298"/>
                <a:gd name="T56" fmla="*/ 2147483647 w 332"/>
                <a:gd name="T57" fmla="*/ 2147483647 h 298"/>
                <a:gd name="T58" fmla="*/ 2147483647 w 332"/>
                <a:gd name="T59" fmla="*/ 2147483647 h 298"/>
                <a:gd name="T60" fmla="*/ 2147483647 w 332"/>
                <a:gd name="T61" fmla="*/ 2147483647 h 298"/>
                <a:gd name="T62" fmla="*/ 2147483647 w 332"/>
                <a:gd name="T63" fmla="*/ 0 h 298"/>
                <a:gd name="T64" fmla="*/ 2147483647 w 332"/>
                <a:gd name="T65" fmla="*/ 2147483647 h 298"/>
                <a:gd name="T66" fmla="*/ 2147483647 w 332"/>
                <a:gd name="T67" fmla="*/ 2147483647 h 298"/>
                <a:gd name="T68" fmla="*/ 2147483647 w 332"/>
                <a:gd name="T69" fmla="*/ 2147483647 h 298"/>
                <a:gd name="T70" fmla="*/ 2147483647 w 332"/>
                <a:gd name="T71" fmla="*/ 2147483647 h 298"/>
                <a:gd name="T72" fmla="*/ 2147483647 w 332"/>
                <a:gd name="T73" fmla="*/ 2147483647 h 298"/>
                <a:gd name="T74" fmla="*/ 2147483647 w 332"/>
                <a:gd name="T75" fmla="*/ 2147483647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2"/>
                <a:gd name="T115" fmla="*/ 0 h 298"/>
                <a:gd name="T116" fmla="*/ 332 w 332"/>
                <a:gd name="T117" fmla="*/ 298 h 2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7" name="Freeform 207"/>
            <p:cNvSpPr/>
            <p:nvPr/>
          </p:nvSpPr>
          <p:spPr bwMode="auto">
            <a:xfrm>
              <a:off x="5351596" y="3533563"/>
              <a:ext cx="29981" cy="18584"/>
            </a:xfrm>
            <a:custGeom>
              <a:avLst/>
              <a:gdLst>
                <a:gd name="T0" fmla="*/ 2147483647 w 20"/>
                <a:gd name="T1" fmla="*/ 2147483647 h 12"/>
                <a:gd name="T2" fmla="*/ 0 w 20"/>
                <a:gd name="T3" fmla="*/ 2147483647 h 12"/>
                <a:gd name="T4" fmla="*/ 0 w 20"/>
                <a:gd name="T5" fmla="*/ 2147483647 h 12"/>
                <a:gd name="T6" fmla="*/ 2147483647 w 20"/>
                <a:gd name="T7" fmla="*/ 2147483647 h 12"/>
                <a:gd name="T8" fmla="*/ 2147483647 w 20"/>
                <a:gd name="T9" fmla="*/ 2147483647 h 12"/>
                <a:gd name="T10" fmla="*/ 2147483647 w 20"/>
                <a:gd name="T11" fmla="*/ 0 h 12"/>
                <a:gd name="T12" fmla="*/ 2147483647 w 20"/>
                <a:gd name="T13" fmla="*/ 2147483647 h 12"/>
                <a:gd name="T14" fmla="*/ 2147483647 w 20"/>
                <a:gd name="T15" fmla="*/ 2147483647 h 12"/>
                <a:gd name="T16" fmla="*/ 2147483647 w 20"/>
                <a:gd name="T17" fmla="*/ 0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8" name="Freeform 208"/>
            <p:cNvSpPr/>
            <p:nvPr/>
          </p:nvSpPr>
          <p:spPr bwMode="auto">
            <a:xfrm>
              <a:off x="5191314" y="3354358"/>
              <a:ext cx="47278" cy="37169"/>
            </a:xfrm>
            <a:custGeom>
              <a:avLst/>
              <a:gdLst>
                <a:gd name="T0" fmla="*/ 2147483647 w 32"/>
                <a:gd name="T1" fmla="*/ 0 h 24"/>
                <a:gd name="T2" fmla="*/ 2147483647 w 32"/>
                <a:gd name="T3" fmla="*/ 2147483647 h 24"/>
                <a:gd name="T4" fmla="*/ 2147483647 w 32"/>
                <a:gd name="T5" fmla="*/ 2147483647 h 24"/>
                <a:gd name="T6" fmla="*/ 2147483647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0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9" name="Freeform 209"/>
            <p:cNvSpPr/>
            <p:nvPr/>
          </p:nvSpPr>
          <p:spPr bwMode="auto">
            <a:xfrm>
              <a:off x="5393108" y="3611882"/>
              <a:ext cx="32287" cy="100886"/>
            </a:xfrm>
            <a:custGeom>
              <a:avLst/>
              <a:gdLst>
                <a:gd name="T0" fmla="*/ 2147483647 w 22"/>
                <a:gd name="T1" fmla="*/ 0 h 64"/>
                <a:gd name="T2" fmla="*/ 2147483647 w 22"/>
                <a:gd name="T3" fmla="*/ 0 h 64"/>
                <a:gd name="T4" fmla="*/ 2147483647 w 22"/>
                <a:gd name="T5" fmla="*/ 2147483647 h 64"/>
                <a:gd name="T6" fmla="*/ 2147483647 w 22"/>
                <a:gd name="T7" fmla="*/ 2147483647 h 64"/>
                <a:gd name="T8" fmla="*/ 2147483647 w 22"/>
                <a:gd name="T9" fmla="*/ 2147483647 h 64"/>
                <a:gd name="T10" fmla="*/ 2147483647 w 22"/>
                <a:gd name="T11" fmla="*/ 2147483647 h 64"/>
                <a:gd name="T12" fmla="*/ 2147483647 w 22"/>
                <a:gd name="T13" fmla="*/ 2147483647 h 64"/>
                <a:gd name="T14" fmla="*/ 2147483647 w 22"/>
                <a:gd name="T15" fmla="*/ 2147483647 h 64"/>
                <a:gd name="T16" fmla="*/ 2147483647 w 22"/>
                <a:gd name="T17" fmla="*/ 2147483647 h 64"/>
                <a:gd name="T18" fmla="*/ 2147483647 w 22"/>
                <a:gd name="T19" fmla="*/ 2147483647 h 64"/>
                <a:gd name="T20" fmla="*/ 0 w 22"/>
                <a:gd name="T21" fmla="*/ 2147483647 h 64"/>
                <a:gd name="T22" fmla="*/ 2147483647 w 22"/>
                <a:gd name="T23" fmla="*/ 2147483647 h 64"/>
                <a:gd name="T24" fmla="*/ 2147483647 w 22"/>
                <a:gd name="T25" fmla="*/ 2147483647 h 64"/>
                <a:gd name="T26" fmla="*/ 2147483647 w 22"/>
                <a:gd name="T27" fmla="*/ 2147483647 h 64"/>
                <a:gd name="T28" fmla="*/ 2147483647 w 2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64"/>
                <a:gd name="T47" fmla="*/ 22 w 2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0" name="Freeform 210"/>
            <p:cNvSpPr/>
            <p:nvPr/>
          </p:nvSpPr>
          <p:spPr bwMode="auto">
            <a:xfrm>
              <a:off x="5421936" y="3491085"/>
              <a:ext cx="138373" cy="140709"/>
            </a:xfrm>
            <a:custGeom>
              <a:avLst/>
              <a:gdLst>
                <a:gd name="T0" fmla="*/ 0 w 94"/>
                <a:gd name="T1" fmla="*/ 2147483647 h 88"/>
                <a:gd name="T2" fmla="*/ 2147483647 w 94"/>
                <a:gd name="T3" fmla="*/ 2147483647 h 88"/>
                <a:gd name="T4" fmla="*/ 2147483647 w 94"/>
                <a:gd name="T5" fmla="*/ 2147483647 h 88"/>
                <a:gd name="T6" fmla="*/ 2147483647 w 94"/>
                <a:gd name="T7" fmla="*/ 2147483647 h 88"/>
                <a:gd name="T8" fmla="*/ 2147483647 w 94"/>
                <a:gd name="T9" fmla="*/ 2147483647 h 88"/>
                <a:gd name="T10" fmla="*/ 2147483647 w 94"/>
                <a:gd name="T11" fmla="*/ 2147483647 h 88"/>
                <a:gd name="T12" fmla="*/ 2147483647 w 94"/>
                <a:gd name="T13" fmla="*/ 2147483647 h 88"/>
                <a:gd name="T14" fmla="*/ 2147483647 w 94"/>
                <a:gd name="T15" fmla="*/ 2147483647 h 88"/>
                <a:gd name="T16" fmla="*/ 2147483647 w 94"/>
                <a:gd name="T17" fmla="*/ 2147483647 h 88"/>
                <a:gd name="T18" fmla="*/ 2147483647 w 94"/>
                <a:gd name="T19" fmla="*/ 2147483647 h 88"/>
                <a:gd name="T20" fmla="*/ 2147483647 w 94"/>
                <a:gd name="T21" fmla="*/ 2147483647 h 88"/>
                <a:gd name="T22" fmla="*/ 2147483647 w 94"/>
                <a:gd name="T23" fmla="*/ 2147483647 h 88"/>
                <a:gd name="T24" fmla="*/ 2147483647 w 94"/>
                <a:gd name="T25" fmla="*/ 2147483647 h 88"/>
                <a:gd name="T26" fmla="*/ 2147483647 w 94"/>
                <a:gd name="T27" fmla="*/ 2147483647 h 88"/>
                <a:gd name="T28" fmla="*/ 2147483647 w 94"/>
                <a:gd name="T29" fmla="*/ 2147483647 h 88"/>
                <a:gd name="T30" fmla="*/ 2147483647 w 94"/>
                <a:gd name="T31" fmla="*/ 2147483647 h 88"/>
                <a:gd name="T32" fmla="*/ 2147483647 w 94"/>
                <a:gd name="T33" fmla="*/ 0 h 88"/>
                <a:gd name="T34" fmla="*/ 2147483647 w 94"/>
                <a:gd name="T35" fmla="*/ 2147483647 h 88"/>
                <a:gd name="T36" fmla="*/ 2147483647 w 94"/>
                <a:gd name="T37" fmla="*/ 2147483647 h 88"/>
                <a:gd name="T38" fmla="*/ 2147483647 w 94"/>
                <a:gd name="T39" fmla="*/ 2147483647 h 88"/>
                <a:gd name="T40" fmla="*/ 2147483647 w 94"/>
                <a:gd name="T41" fmla="*/ 2147483647 h 88"/>
                <a:gd name="T42" fmla="*/ 2147483647 w 94"/>
                <a:gd name="T43" fmla="*/ 2147483647 h 88"/>
                <a:gd name="T44" fmla="*/ 2147483647 w 94"/>
                <a:gd name="T45" fmla="*/ 2147483647 h 88"/>
                <a:gd name="T46" fmla="*/ 2147483647 w 94"/>
                <a:gd name="T47" fmla="*/ 2147483647 h 88"/>
                <a:gd name="T48" fmla="*/ 2147483647 w 94"/>
                <a:gd name="T49" fmla="*/ 2147483647 h 88"/>
                <a:gd name="T50" fmla="*/ 2147483647 w 94"/>
                <a:gd name="T51" fmla="*/ 2147483647 h 88"/>
                <a:gd name="T52" fmla="*/ 2147483647 w 94"/>
                <a:gd name="T53" fmla="*/ 2147483647 h 88"/>
                <a:gd name="T54" fmla="*/ 2147483647 w 94"/>
                <a:gd name="T55" fmla="*/ 2147483647 h 88"/>
                <a:gd name="T56" fmla="*/ 2147483647 w 94"/>
                <a:gd name="T57" fmla="*/ 2147483647 h 88"/>
                <a:gd name="T58" fmla="*/ 2147483647 w 94"/>
                <a:gd name="T59" fmla="*/ 2147483647 h 88"/>
                <a:gd name="T60" fmla="*/ 2147483647 w 94"/>
                <a:gd name="T61" fmla="*/ 2147483647 h 88"/>
                <a:gd name="T62" fmla="*/ 2147483647 w 94"/>
                <a:gd name="T63" fmla="*/ 2147483647 h 88"/>
                <a:gd name="T64" fmla="*/ 2147483647 w 94"/>
                <a:gd name="T65" fmla="*/ 2147483647 h 88"/>
                <a:gd name="T66" fmla="*/ 2147483647 w 94"/>
                <a:gd name="T67" fmla="*/ 2147483647 h 88"/>
                <a:gd name="T68" fmla="*/ 2147483647 w 94"/>
                <a:gd name="T69" fmla="*/ 2147483647 h 88"/>
                <a:gd name="T70" fmla="*/ 2147483647 w 94"/>
                <a:gd name="T71" fmla="*/ 2147483647 h 88"/>
                <a:gd name="T72" fmla="*/ 2147483647 w 94"/>
                <a:gd name="T73" fmla="*/ 2147483647 h 88"/>
                <a:gd name="T74" fmla="*/ 2147483647 w 94"/>
                <a:gd name="T75" fmla="*/ 2147483647 h 88"/>
                <a:gd name="T76" fmla="*/ 2147483647 w 94"/>
                <a:gd name="T77" fmla="*/ 2147483647 h 88"/>
                <a:gd name="T78" fmla="*/ 2147483647 w 94"/>
                <a:gd name="T79" fmla="*/ 2147483647 h 88"/>
                <a:gd name="T80" fmla="*/ 2147483647 w 94"/>
                <a:gd name="T81" fmla="*/ 2147483647 h 88"/>
                <a:gd name="T82" fmla="*/ 2147483647 w 94"/>
                <a:gd name="T83" fmla="*/ 2147483647 h 88"/>
                <a:gd name="T84" fmla="*/ 2147483647 w 94"/>
                <a:gd name="T85" fmla="*/ 2147483647 h 88"/>
                <a:gd name="T86" fmla="*/ 2147483647 w 94"/>
                <a:gd name="T87" fmla="*/ 2147483647 h 88"/>
                <a:gd name="T88" fmla="*/ 0 w 94"/>
                <a:gd name="T89" fmla="*/ 2147483647 h 88"/>
                <a:gd name="T90" fmla="*/ 0 w 94"/>
                <a:gd name="T91" fmla="*/ 2147483647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88"/>
                <a:gd name="T140" fmla="*/ 94 w 94"/>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1" name="Freeform 211"/>
            <p:cNvSpPr/>
            <p:nvPr/>
          </p:nvSpPr>
          <p:spPr bwMode="auto">
            <a:xfrm>
              <a:off x="5495735" y="3489757"/>
              <a:ext cx="224857" cy="234958"/>
            </a:xfrm>
            <a:custGeom>
              <a:avLst/>
              <a:gdLst>
                <a:gd name="T0" fmla="*/ 2147483647 w 154"/>
                <a:gd name="T1" fmla="*/ 2147483647 h 150"/>
                <a:gd name="T2" fmla="*/ 2147483647 w 154"/>
                <a:gd name="T3" fmla="*/ 2147483647 h 150"/>
                <a:gd name="T4" fmla="*/ 2147483647 w 154"/>
                <a:gd name="T5" fmla="*/ 0 h 150"/>
                <a:gd name="T6" fmla="*/ 2147483647 w 154"/>
                <a:gd name="T7" fmla="*/ 2147483647 h 150"/>
                <a:gd name="T8" fmla="*/ 2147483647 w 154"/>
                <a:gd name="T9" fmla="*/ 2147483647 h 150"/>
                <a:gd name="T10" fmla="*/ 2147483647 w 154"/>
                <a:gd name="T11" fmla="*/ 2147483647 h 150"/>
                <a:gd name="T12" fmla="*/ 2147483647 w 154"/>
                <a:gd name="T13" fmla="*/ 2147483647 h 150"/>
                <a:gd name="T14" fmla="*/ 2147483647 w 154"/>
                <a:gd name="T15" fmla="*/ 2147483647 h 150"/>
                <a:gd name="T16" fmla="*/ 2147483647 w 154"/>
                <a:gd name="T17" fmla="*/ 2147483647 h 150"/>
                <a:gd name="T18" fmla="*/ 2147483647 w 154"/>
                <a:gd name="T19" fmla="*/ 2147483647 h 150"/>
                <a:gd name="T20" fmla="*/ 2147483647 w 154"/>
                <a:gd name="T21" fmla="*/ 2147483647 h 150"/>
                <a:gd name="T22" fmla="*/ 2147483647 w 154"/>
                <a:gd name="T23" fmla="*/ 2147483647 h 150"/>
                <a:gd name="T24" fmla="*/ 2147483647 w 154"/>
                <a:gd name="T25" fmla="*/ 2147483647 h 150"/>
                <a:gd name="T26" fmla="*/ 2147483647 w 154"/>
                <a:gd name="T27" fmla="*/ 2147483647 h 150"/>
                <a:gd name="T28" fmla="*/ 2147483647 w 154"/>
                <a:gd name="T29" fmla="*/ 2147483647 h 150"/>
                <a:gd name="T30" fmla="*/ 2147483647 w 154"/>
                <a:gd name="T31" fmla="*/ 2147483647 h 150"/>
                <a:gd name="T32" fmla="*/ 2147483647 w 154"/>
                <a:gd name="T33" fmla="*/ 2147483647 h 150"/>
                <a:gd name="T34" fmla="*/ 2147483647 w 154"/>
                <a:gd name="T35" fmla="*/ 2147483647 h 150"/>
                <a:gd name="T36" fmla="*/ 2147483647 w 154"/>
                <a:gd name="T37" fmla="*/ 2147483647 h 150"/>
                <a:gd name="T38" fmla="*/ 2147483647 w 154"/>
                <a:gd name="T39" fmla="*/ 2147483647 h 150"/>
                <a:gd name="T40" fmla="*/ 2147483647 w 154"/>
                <a:gd name="T41" fmla="*/ 2147483647 h 150"/>
                <a:gd name="T42" fmla="*/ 2147483647 w 154"/>
                <a:gd name="T43" fmla="*/ 2147483647 h 150"/>
                <a:gd name="T44" fmla="*/ 2147483647 w 154"/>
                <a:gd name="T45" fmla="*/ 2147483647 h 150"/>
                <a:gd name="T46" fmla="*/ 2147483647 w 154"/>
                <a:gd name="T47" fmla="*/ 2147483647 h 150"/>
                <a:gd name="T48" fmla="*/ 2147483647 w 154"/>
                <a:gd name="T49" fmla="*/ 2147483647 h 150"/>
                <a:gd name="T50" fmla="*/ 2147483647 w 154"/>
                <a:gd name="T51" fmla="*/ 2147483647 h 150"/>
                <a:gd name="T52" fmla="*/ 2147483647 w 154"/>
                <a:gd name="T53" fmla="*/ 2147483647 h 150"/>
                <a:gd name="T54" fmla="*/ 2147483647 w 154"/>
                <a:gd name="T55" fmla="*/ 2147483647 h 150"/>
                <a:gd name="T56" fmla="*/ 2147483647 w 154"/>
                <a:gd name="T57" fmla="*/ 2147483647 h 150"/>
                <a:gd name="T58" fmla="*/ 2147483647 w 154"/>
                <a:gd name="T59" fmla="*/ 2147483647 h 150"/>
                <a:gd name="T60" fmla="*/ 2147483647 w 154"/>
                <a:gd name="T61" fmla="*/ 2147483647 h 150"/>
                <a:gd name="T62" fmla="*/ 2147483647 w 154"/>
                <a:gd name="T63" fmla="*/ 2147483647 h 150"/>
                <a:gd name="T64" fmla="*/ 2147483647 w 154"/>
                <a:gd name="T65" fmla="*/ 2147483647 h 150"/>
                <a:gd name="T66" fmla="*/ 2147483647 w 154"/>
                <a:gd name="T67" fmla="*/ 2147483647 h 150"/>
                <a:gd name="T68" fmla="*/ 2147483647 w 154"/>
                <a:gd name="T69" fmla="*/ 2147483647 h 150"/>
                <a:gd name="T70" fmla="*/ 2147483647 w 154"/>
                <a:gd name="T71" fmla="*/ 2147483647 h 150"/>
                <a:gd name="T72" fmla="*/ 2147483647 w 154"/>
                <a:gd name="T73" fmla="*/ 2147483647 h 150"/>
                <a:gd name="T74" fmla="*/ 2147483647 w 154"/>
                <a:gd name="T75" fmla="*/ 2147483647 h 150"/>
                <a:gd name="T76" fmla="*/ 2147483647 w 154"/>
                <a:gd name="T77" fmla="*/ 2147483647 h 150"/>
                <a:gd name="T78" fmla="*/ 2147483647 w 154"/>
                <a:gd name="T79" fmla="*/ 2147483647 h 150"/>
                <a:gd name="T80" fmla="*/ 0 w 154"/>
                <a:gd name="T81" fmla="*/ 2147483647 h 150"/>
                <a:gd name="T82" fmla="*/ 2147483647 w 154"/>
                <a:gd name="T83" fmla="*/ 2147483647 h 150"/>
                <a:gd name="T84" fmla="*/ 2147483647 w 154"/>
                <a:gd name="T85" fmla="*/ 2147483647 h 150"/>
                <a:gd name="T86" fmla="*/ 2147483647 w 154"/>
                <a:gd name="T87" fmla="*/ 2147483647 h 150"/>
                <a:gd name="T88" fmla="*/ 2147483647 w 154"/>
                <a:gd name="T89" fmla="*/ 2147483647 h 150"/>
                <a:gd name="T90" fmla="*/ 2147483647 w 154"/>
                <a:gd name="T91" fmla="*/ 2147483647 h 150"/>
                <a:gd name="T92" fmla="*/ 2147483647 w 154"/>
                <a:gd name="T93" fmla="*/ 2147483647 h 150"/>
                <a:gd name="T94" fmla="*/ 2147483647 w 154"/>
                <a:gd name="T95" fmla="*/ 2147483647 h 150"/>
                <a:gd name="T96" fmla="*/ 2147483647 w 154"/>
                <a:gd name="T97" fmla="*/ 2147483647 h 150"/>
                <a:gd name="T98" fmla="*/ 2147483647 w 154"/>
                <a:gd name="T99" fmla="*/ 2147483647 h 150"/>
                <a:gd name="T100" fmla="*/ 2147483647 w 154"/>
                <a:gd name="T101" fmla="*/ 2147483647 h 150"/>
                <a:gd name="T102" fmla="*/ 2147483647 w 154"/>
                <a:gd name="T103" fmla="*/ 2147483647 h 150"/>
                <a:gd name="T104" fmla="*/ 2147483647 w 154"/>
                <a:gd name="T105" fmla="*/ 2147483647 h 150"/>
                <a:gd name="T106" fmla="*/ 2147483647 w 154"/>
                <a:gd name="T107" fmla="*/ 2147483647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150"/>
                <a:gd name="T164" fmla="*/ 154 w 154"/>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2" name="Freeform 212"/>
            <p:cNvSpPr/>
            <p:nvPr/>
          </p:nvSpPr>
          <p:spPr bwMode="auto">
            <a:xfrm>
              <a:off x="5191314" y="3346394"/>
              <a:ext cx="407047" cy="183187"/>
            </a:xfrm>
            <a:custGeom>
              <a:avLst/>
              <a:gdLst>
                <a:gd name="T0" fmla="*/ 2147483647 w 278"/>
                <a:gd name="T1" fmla="*/ 2147483647 h 116"/>
                <a:gd name="T2" fmla="*/ 2147483647 w 278"/>
                <a:gd name="T3" fmla="*/ 2147483647 h 116"/>
                <a:gd name="T4" fmla="*/ 2147483647 w 278"/>
                <a:gd name="T5" fmla="*/ 2147483647 h 116"/>
                <a:gd name="T6" fmla="*/ 2147483647 w 278"/>
                <a:gd name="T7" fmla="*/ 2147483647 h 116"/>
                <a:gd name="T8" fmla="*/ 2147483647 w 278"/>
                <a:gd name="T9" fmla="*/ 2147483647 h 116"/>
                <a:gd name="T10" fmla="*/ 2147483647 w 278"/>
                <a:gd name="T11" fmla="*/ 2147483647 h 116"/>
                <a:gd name="T12" fmla="*/ 2147483647 w 278"/>
                <a:gd name="T13" fmla="*/ 2147483647 h 116"/>
                <a:gd name="T14" fmla="*/ 2147483647 w 278"/>
                <a:gd name="T15" fmla="*/ 2147483647 h 116"/>
                <a:gd name="T16" fmla="*/ 2147483647 w 278"/>
                <a:gd name="T17" fmla="*/ 2147483647 h 116"/>
                <a:gd name="T18" fmla="*/ 2147483647 w 278"/>
                <a:gd name="T19" fmla="*/ 2147483647 h 116"/>
                <a:gd name="T20" fmla="*/ 2147483647 w 278"/>
                <a:gd name="T21" fmla="*/ 2147483647 h 116"/>
                <a:gd name="T22" fmla="*/ 2147483647 w 278"/>
                <a:gd name="T23" fmla="*/ 2147483647 h 116"/>
                <a:gd name="T24" fmla="*/ 2147483647 w 278"/>
                <a:gd name="T25" fmla="*/ 2147483647 h 116"/>
                <a:gd name="T26" fmla="*/ 2147483647 w 278"/>
                <a:gd name="T27" fmla="*/ 2147483647 h 116"/>
                <a:gd name="T28" fmla="*/ 2147483647 w 278"/>
                <a:gd name="T29" fmla="*/ 2147483647 h 116"/>
                <a:gd name="T30" fmla="*/ 2147483647 w 278"/>
                <a:gd name="T31" fmla="*/ 2147483647 h 116"/>
                <a:gd name="T32" fmla="*/ 2147483647 w 278"/>
                <a:gd name="T33" fmla="*/ 2147483647 h 116"/>
                <a:gd name="T34" fmla="*/ 2147483647 w 278"/>
                <a:gd name="T35" fmla="*/ 2147483647 h 116"/>
                <a:gd name="T36" fmla="*/ 2147483647 w 278"/>
                <a:gd name="T37" fmla="*/ 2147483647 h 116"/>
                <a:gd name="T38" fmla="*/ 2147483647 w 278"/>
                <a:gd name="T39" fmla="*/ 2147483647 h 116"/>
                <a:gd name="T40" fmla="*/ 2147483647 w 278"/>
                <a:gd name="T41" fmla="*/ 2147483647 h 116"/>
                <a:gd name="T42" fmla="*/ 2147483647 w 278"/>
                <a:gd name="T43" fmla="*/ 2147483647 h 116"/>
                <a:gd name="T44" fmla="*/ 2147483647 w 278"/>
                <a:gd name="T45" fmla="*/ 0 h 116"/>
                <a:gd name="T46" fmla="*/ 2147483647 w 278"/>
                <a:gd name="T47" fmla="*/ 2147483647 h 116"/>
                <a:gd name="T48" fmla="*/ 2147483647 w 278"/>
                <a:gd name="T49" fmla="*/ 2147483647 h 116"/>
                <a:gd name="T50" fmla="*/ 2147483647 w 278"/>
                <a:gd name="T51" fmla="*/ 2147483647 h 116"/>
                <a:gd name="T52" fmla="*/ 2147483647 w 278"/>
                <a:gd name="T53" fmla="*/ 2147483647 h 116"/>
                <a:gd name="T54" fmla="*/ 2147483647 w 278"/>
                <a:gd name="T55" fmla="*/ 2147483647 h 116"/>
                <a:gd name="T56" fmla="*/ 2147483647 w 278"/>
                <a:gd name="T57" fmla="*/ 2147483647 h 116"/>
                <a:gd name="T58" fmla="*/ 2147483647 w 278"/>
                <a:gd name="T59" fmla="*/ 2147483647 h 116"/>
                <a:gd name="T60" fmla="*/ 2147483647 w 278"/>
                <a:gd name="T61" fmla="*/ 2147483647 h 116"/>
                <a:gd name="T62" fmla="*/ 0 w 278"/>
                <a:gd name="T63" fmla="*/ 2147483647 h 116"/>
                <a:gd name="T64" fmla="*/ 2147483647 w 278"/>
                <a:gd name="T65" fmla="*/ 2147483647 h 116"/>
                <a:gd name="T66" fmla="*/ 2147483647 w 278"/>
                <a:gd name="T67" fmla="*/ 2147483647 h 116"/>
                <a:gd name="T68" fmla="*/ 2147483647 w 278"/>
                <a:gd name="T69" fmla="*/ 2147483647 h 116"/>
                <a:gd name="T70" fmla="*/ 2147483647 w 278"/>
                <a:gd name="T71" fmla="*/ 2147483647 h 116"/>
                <a:gd name="T72" fmla="*/ 2147483647 w 278"/>
                <a:gd name="T73" fmla="*/ 2147483647 h 116"/>
                <a:gd name="T74" fmla="*/ 2147483647 w 278"/>
                <a:gd name="T75" fmla="*/ 2147483647 h 116"/>
                <a:gd name="T76" fmla="*/ 2147483647 w 278"/>
                <a:gd name="T77" fmla="*/ 2147483647 h 116"/>
                <a:gd name="T78" fmla="*/ 2147483647 w 278"/>
                <a:gd name="T79" fmla="*/ 2147483647 h 116"/>
                <a:gd name="T80" fmla="*/ 2147483647 w 278"/>
                <a:gd name="T81" fmla="*/ 2147483647 h 116"/>
                <a:gd name="T82" fmla="*/ 2147483647 w 278"/>
                <a:gd name="T83" fmla="*/ 2147483647 h 116"/>
                <a:gd name="T84" fmla="*/ 2147483647 w 278"/>
                <a:gd name="T85" fmla="*/ 2147483647 h 116"/>
                <a:gd name="T86" fmla="*/ 2147483647 w 278"/>
                <a:gd name="T87" fmla="*/ 2147483647 h 116"/>
                <a:gd name="T88" fmla="*/ 2147483647 w 278"/>
                <a:gd name="T89" fmla="*/ 2147483647 h 116"/>
                <a:gd name="T90" fmla="*/ 2147483647 w 278"/>
                <a:gd name="T91" fmla="*/ 2147483647 h 116"/>
                <a:gd name="T92" fmla="*/ 2147483647 w 278"/>
                <a:gd name="T93" fmla="*/ 2147483647 h 116"/>
                <a:gd name="T94" fmla="*/ 2147483647 w 278"/>
                <a:gd name="T95" fmla="*/ 2147483647 h 116"/>
                <a:gd name="T96" fmla="*/ 2147483647 w 278"/>
                <a:gd name="T97" fmla="*/ 2147483647 h 116"/>
                <a:gd name="T98" fmla="*/ 2147483647 w 278"/>
                <a:gd name="T99" fmla="*/ 2147483647 h 116"/>
                <a:gd name="T100" fmla="*/ 2147483647 w 278"/>
                <a:gd name="T101" fmla="*/ 2147483647 h 116"/>
                <a:gd name="T102" fmla="*/ 2147483647 w 278"/>
                <a:gd name="T103" fmla="*/ 2147483647 h 116"/>
                <a:gd name="T104" fmla="*/ 2147483647 w 278"/>
                <a:gd name="T105" fmla="*/ 2147483647 h 116"/>
                <a:gd name="T106" fmla="*/ 2147483647 w 278"/>
                <a:gd name="T107" fmla="*/ 2147483647 h 116"/>
                <a:gd name="T108" fmla="*/ 2147483647 w 278"/>
                <a:gd name="T109" fmla="*/ 2147483647 h 116"/>
                <a:gd name="T110" fmla="*/ 2147483647 w 278"/>
                <a:gd name="T111" fmla="*/ 2147483647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6"/>
                <a:gd name="T170" fmla="*/ 278 w 27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3" name="Freeform 213"/>
            <p:cNvSpPr/>
            <p:nvPr/>
          </p:nvSpPr>
          <p:spPr bwMode="auto">
            <a:xfrm>
              <a:off x="5788625" y="3809671"/>
              <a:ext cx="21909" cy="37169"/>
            </a:xfrm>
            <a:custGeom>
              <a:avLst/>
              <a:gdLst>
                <a:gd name="T0" fmla="*/ 0 w 16"/>
                <a:gd name="T1" fmla="*/ 2147483647 h 24"/>
                <a:gd name="T2" fmla="*/ 2147483647 w 16"/>
                <a:gd name="T3" fmla="*/ 2147483647 h 24"/>
                <a:gd name="T4" fmla="*/ 2147483647 w 16"/>
                <a:gd name="T5" fmla="*/ 2147483647 h 24"/>
                <a:gd name="T6" fmla="*/ 2147483647 w 16"/>
                <a:gd name="T7" fmla="*/ 0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0 w 16"/>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4" name="Freeform 214"/>
            <p:cNvSpPr/>
            <p:nvPr/>
          </p:nvSpPr>
          <p:spPr bwMode="auto">
            <a:xfrm>
              <a:off x="5828984" y="3836220"/>
              <a:ext cx="175272" cy="237612"/>
            </a:xfrm>
            <a:custGeom>
              <a:avLst/>
              <a:gdLst>
                <a:gd name="T0" fmla="*/ 2147483647 w 120"/>
                <a:gd name="T1" fmla="*/ 2147483647 h 150"/>
                <a:gd name="T2" fmla="*/ 2147483647 w 120"/>
                <a:gd name="T3" fmla="*/ 2147483647 h 150"/>
                <a:gd name="T4" fmla="*/ 2147483647 w 120"/>
                <a:gd name="T5" fmla="*/ 2147483647 h 150"/>
                <a:gd name="T6" fmla="*/ 2147483647 w 120"/>
                <a:gd name="T7" fmla="*/ 2147483647 h 150"/>
                <a:gd name="T8" fmla="*/ 2147483647 w 120"/>
                <a:gd name="T9" fmla="*/ 2147483647 h 150"/>
                <a:gd name="T10" fmla="*/ 2147483647 w 120"/>
                <a:gd name="T11" fmla="*/ 2147483647 h 150"/>
                <a:gd name="T12" fmla="*/ 2147483647 w 120"/>
                <a:gd name="T13" fmla="*/ 2147483647 h 150"/>
                <a:gd name="T14" fmla="*/ 2147483647 w 120"/>
                <a:gd name="T15" fmla="*/ 2147483647 h 150"/>
                <a:gd name="T16" fmla="*/ 2147483647 w 120"/>
                <a:gd name="T17" fmla="*/ 2147483647 h 150"/>
                <a:gd name="T18" fmla="*/ 2147483647 w 120"/>
                <a:gd name="T19" fmla="*/ 2147483647 h 150"/>
                <a:gd name="T20" fmla="*/ 2147483647 w 120"/>
                <a:gd name="T21" fmla="*/ 2147483647 h 150"/>
                <a:gd name="T22" fmla="*/ 2147483647 w 120"/>
                <a:gd name="T23" fmla="*/ 2147483647 h 150"/>
                <a:gd name="T24" fmla="*/ 2147483647 w 120"/>
                <a:gd name="T25" fmla="*/ 2147483647 h 150"/>
                <a:gd name="T26" fmla="*/ 2147483647 w 120"/>
                <a:gd name="T27" fmla="*/ 2147483647 h 150"/>
                <a:gd name="T28" fmla="*/ 2147483647 w 120"/>
                <a:gd name="T29" fmla="*/ 2147483647 h 150"/>
                <a:gd name="T30" fmla="*/ 2147483647 w 120"/>
                <a:gd name="T31" fmla="*/ 2147483647 h 150"/>
                <a:gd name="T32" fmla="*/ 2147483647 w 120"/>
                <a:gd name="T33" fmla="*/ 2147483647 h 150"/>
                <a:gd name="T34" fmla="*/ 2147483647 w 120"/>
                <a:gd name="T35" fmla="*/ 2147483647 h 150"/>
                <a:gd name="T36" fmla="*/ 2147483647 w 120"/>
                <a:gd name="T37" fmla="*/ 2147483647 h 150"/>
                <a:gd name="T38" fmla="*/ 2147483647 w 120"/>
                <a:gd name="T39" fmla="*/ 2147483647 h 150"/>
                <a:gd name="T40" fmla="*/ 2147483647 w 120"/>
                <a:gd name="T41" fmla="*/ 2147483647 h 150"/>
                <a:gd name="T42" fmla="*/ 2147483647 w 120"/>
                <a:gd name="T43" fmla="*/ 2147483647 h 150"/>
                <a:gd name="T44" fmla="*/ 2147483647 w 120"/>
                <a:gd name="T45" fmla="*/ 2147483647 h 150"/>
                <a:gd name="T46" fmla="*/ 2147483647 w 120"/>
                <a:gd name="T47" fmla="*/ 2147483647 h 150"/>
                <a:gd name="T48" fmla="*/ 2147483647 w 120"/>
                <a:gd name="T49" fmla="*/ 2147483647 h 150"/>
                <a:gd name="T50" fmla="*/ 2147483647 w 120"/>
                <a:gd name="T51" fmla="*/ 2147483647 h 150"/>
                <a:gd name="T52" fmla="*/ 2147483647 w 120"/>
                <a:gd name="T53" fmla="*/ 2147483647 h 150"/>
                <a:gd name="T54" fmla="*/ 2147483647 w 120"/>
                <a:gd name="T55" fmla="*/ 2147483647 h 150"/>
                <a:gd name="T56" fmla="*/ 2147483647 w 120"/>
                <a:gd name="T57" fmla="*/ 2147483647 h 150"/>
                <a:gd name="T58" fmla="*/ 2147483647 w 120"/>
                <a:gd name="T59" fmla="*/ 2147483647 h 150"/>
                <a:gd name="T60" fmla="*/ 2147483647 w 120"/>
                <a:gd name="T61" fmla="*/ 2147483647 h 150"/>
                <a:gd name="T62" fmla="*/ 2147483647 w 120"/>
                <a:gd name="T63" fmla="*/ 2147483647 h 150"/>
                <a:gd name="T64" fmla="*/ 2147483647 w 120"/>
                <a:gd name="T65" fmla="*/ 2147483647 h 150"/>
                <a:gd name="T66" fmla="*/ 0 w 120"/>
                <a:gd name="T67" fmla="*/ 2147483647 h 150"/>
                <a:gd name="T68" fmla="*/ 0 w 120"/>
                <a:gd name="T69" fmla="*/ 2147483647 h 150"/>
                <a:gd name="T70" fmla="*/ 2147483647 w 120"/>
                <a:gd name="T71" fmla="*/ 2147483647 h 150"/>
                <a:gd name="T72" fmla="*/ 2147483647 w 120"/>
                <a:gd name="T73" fmla="*/ 2147483647 h 150"/>
                <a:gd name="T74" fmla="*/ 2147483647 w 120"/>
                <a:gd name="T75" fmla="*/ 2147483647 h 150"/>
                <a:gd name="T76" fmla="*/ 2147483647 w 120"/>
                <a:gd name="T77" fmla="*/ 0 h 150"/>
                <a:gd name="T78" fmla="*/ 2147483647 w 120"/>
                <a:gd name="T79" fmla="*/ 2147483647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150"/>
                <a:gd name="T122" fmla="*/ 120 w 120"/>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5" name="Freeform 215"/>
            <p:cNvSpPr/>
            <p:nvPr/>
          </p:nvSpPr>
          <p:spPr bwMode="auto">
            <a:xfrm>
              <a:off x="5905089" y="3799051"/>
              <a:ext cx="13837" cy="27876"/>
            </a:xfrm>
            <a:custGeom>
              <a:avLst/>
              <a:gdLst>
                <a:gd name="T0" fmla="*/ 0 w 10"/>
                <a:gd name="T1" fmla="*/ 2147483647 h 18"/>
                <a:gd name="T2" fmla="*/ 2147483647 w 10"/>
                <a:gd name="T3" fmla="*/ 0 h 18"/>
                <a:gd name="T4" fmla="*/ 2147483647 w 10"/>
                <a:gd name="T5" fmla="*/ 2147483647 h 18"/>
                <a:gd name="T6" fmla="*/ 2147483647 w 10"/>
                <a:gd name="T7" fmla="*/ 2147483647 h 18"/>
                <a:gd name="T8" fmla="*/ 2147483647 w 10"/>
                <a:gd name="T9" fmla="*/ 2147483647 h 18"/>
                <a:gd name="T10" fmla="*/ 2147483647 w 10"/>
                <a:gd name="T11" fmla="*/ 2147483647 h 18"/>
                <a:gd name="T12" fmla="*/ 2147483647 w 10"/>
                <a:gd name="T13" fmla="*/ 2147483647 h 18"/>
                <a:gd name="T14" fmla="*/ 0 w 1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8"/>
                  </a:moveTo>
                  <a:lnTo>
                    <a:pt x="6" y="0"/>
                  </a:lnTo>
                  <a:lnTo>
                    <a:pt x="10" y="6"/>
                  </a:lnTo>
                  <a:lnTo>
                    <a:pt x="10" y="14"/>
                  </a:lnTo>
                  <a:lnTo>
                    <a:pt x="6" y="18"/>
                  </a:lnTo>
                  <a:lnTo>
                    <a:pt x="4" y="16"/>
                  </a:lnTo>
                  <a:lnTo>
                    <a:pt x="2" y="12"/>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6" name="Freeform 216"/>
            <p:cNvSpPr/>
            <p:nvPr/>
          </p:nvSpPr>
          <p:spPr bwMode="auto">
            <a:xfrm>
              <a:off x="5794390" y="3812326"/>
              <a:ext cx="130301" cy="76991"/>
            </a:xfrm>
            <a:custGeom>
              <a:avLst/>
              <a:gdLst>
                <a:gd name="T0" fmla="*/ 2147483647 w 90"/>
                <a:gd name="T1" fmla="*/ 2147483647 h 50"/>
                <a:gd name="T2" fmla="*/ 2147483647 w 90"/>
                <a:gd name="T3" fmla="*/ 2147483647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0 h 50"/>
                <a:gd name="T14" fmla="*/ 2147483647 w 90"/>
                <a:gd name="T15" fmla="*/ 2147483647 h 50"/>
                <a:gd name="T16" fmla="*/ 2147483647 w 90"/>
                <a:gd name="T17" fmla="*/ 2147483647 h 50"/>
                <a:gd name="T18" fmla="*/ 2147483647 w 90"/>
                <a:gd name="T19" fmla="*/ 2147483647 h 50"/>
                <a:gd name="T20" fmla="*/ 2147483647 w 90"/>
                <a:gd name="T21" fmla="*/ 2147483647 h 50"/>
                <a:gd name="T22" fmla="*/ 2147483647 w 90"/>
                <a:gd name="T23" fmla="*/ 2147483647 h 50"/>
                <a:gd name="T24" fmla="*/ 2147483647 w 90"/>
                <a:gd name="T25" fmla="*/ 2147483647 h 50"/>
                <a:gd name="T26" fmla="*/ 2147483647 w 90"/>
                <a:gd name="T27" fmla="*/ 2147483647 h 50"/>
                <a:gd name="T28" fmla="*/ 2147483647 w 90"/>
                <a:gd name="T29" fmla="*/ 2147483647 h 50"/>
                <a:gd name="T30" fmla="*/ 2147483647 w 90"/>
                <a:gd name="T31" fmla="*/ 2147483647 h 50"/>
                <a:gd name="T32" fmla="*/ 0 w 90"/>
                <a:gd name="T33" fmla="*/ 2147483647 h 50"/>
                <a:gd name="T34" fmla="*/ 2147483647 w 90"/>
                <a:gd name="T35" fmla="*/ 2147483647 h 50"/>
                <a:gd name="T36" fmla="*/ 2147483647 w 90"/>
                <a:gd name="T37" fmla="*/ 2147483647 h 50"/>
                <a:gd name="T38" fmla="*/ 2147483647 w 90"/>
                <a:gd name="T39" fmla="*/ 2147483647 h 50"/>
                <a:gd name="T40" fmla="*/ 2147483647 w 90"/>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0"/>
                <a:gd name="T65" fmla="*/ 90 w 9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7" name="Freeform 217"/>
            <p:cNvSpPr/>
            <p:nvPr/>
          </p:nvSpPr>
          <p:spPr bwMode="auto">
            <a:xfrm>
              <a:off x="5619118" y="4023389"/>
              <a:ext cx="239846" cy="167258"/>
            </a:xfrm>
            <a:custGeom>
              <a:avLst/>
              <a:gdLst>
                <a:gd name="T0" fmla="*/ 2147483647 w 164"/>
                <a:gd name="T1" fmla="*/ 2147483647 h 106"/>
                <a:gd name="T2" fmla="*/ 2147483647 w 164"/>
                <a:gd name="T3" fmla="*/ 2147483647 h 106"/>
                <a:gd name="T4" fmla="*/ 2147483647 w 164"/>
                <a:gd name="T5" fmla="*/ 0 h 106"/>
                <a:gd name="T6" fmla="*/ 2147483647 w 164"/>
                <a:gd name="T7" fmla="*/ 2147483647 h 106"/>
                <a:gd name="T8" fmla="*/ 2147483647 w 164"/>
                <a:gd name="T9" fmla="*/ 2147483647 h 106"/>
                <a:gd name="T10" fmla="*/ 2147483647 w 164"/>
                <a:gd name="T11" fmla="*/ 2147483647 h 106"/>
                <a:gd name="T12" fmla="*/ 2147483647 w 164"/>
                <a:gd name="T13" fmla="*/ 2147483647 h 106"/>
                <a:gd name="T14" fmla="*/ 2147483647 w 164"/>
                <a:gd name="T15" fmla="*/ 2147483647 h 106"/>
                <a:gd name="T16" fmla="*/ 2147483647 w 164"/>
                <a:gd name="T17" fmla="*/ 2147483647 h 106"/>
                <a:gd name="T18" fmla="*/ 2147483647 w 164"/>
                <a:gd name="T19" fmla="*/ 2147483647 h 106"/>
                <a:gd name="T20" fmla="*/ 2147483647 w 164"/>
                <a:gd name="T21" fmla="*/ 2147483647 h 106"/>
                <a:gd name="T22" fmla="*/ 2147483647 w 164"/>
                <a:gd name="T23" fmla="*/ 2147483647 h 106"/>
                <a:gd name="T24" fmla="*/ 2147483647 w 164"/>
                <a:gd name="T25" fmla="*/ 2147483647 h 106"/>
                <a:gd name="T26" fmla="*/ 2147483647 w 164"/>
                <a:gd name="T27" fmla="*/ 2147483647 h 106"/>
                <a:gd name="T28" fmla="*/ 2147483647 w 164"/>
                <a:gd name="T29" fmla="*/ 2147483647 h 106"/>
                <a:gd name="T30" fmla="*/ 2147483647 w 164"/>
                <a:gd name="T31" fmla="*/ 2147483647 h 106"/>
                <a:gd name="T32" fmla="*/ 0 w 164"/>
                <a:gd name="T33" fmla="*/ 2147483647 h 106"/>
                <a:gd name="T34" fmla="*/ 2147483647 w 164"/>
                <a:gd name="T35" fmla="*/ 2147483647 h 106"/>
                <a:gd name="T36" fmla="*/ 2147483647 w 164"/>
                <a:gd name="T37" fmla="*/ 2147483647 h 106"/>
                <a:gd name="T38" fmla="*/ 2147483647 w 164"/>
                <a:gd name="T39" fmla="*/ 2147483647 h 106"/>
                <a:gd name="T40" fmla="*/ 2147483647 w 164"/>
                <a:gd name="T41" fmla="*/ 2147483647 h 106"/>
                <a:gd name="T42" fmla="*/ 2147483647 w 164"/>
                <a:gd name="T43" fmla="*/ 2147483647 h 106"/>
                <a:gd name="T44" fmla="*/ 2147483647 w 164"/>
                <a:gd name="T45" fmla="*/ 2147483647 h 106"/>
                <a:gd name="T46" fmla="*/ 2147483647 w 164"/>
                <a:gd name="T47" fmla="*/ 2147483647 h 106"/>
                <a:gd name="T48" fmla="*/ 2147483647 w 164"/>
                <a:gd name="T49" fmla="*/ 2147483647 h 106"/>
                <a:gd name="T50" fmla="*/ 2147483647 w 164"/>
                <a:gd name="T51" fmla="*/ 2147483647 h 106"/>
                <a:gd name="T52" fmla="*/ 2147483647 w 164"/>
                <a:gd name="T53" fmla="*/ 2147483647 h 106"/>
                <a:gd name="T54" fmla="*/ 2147483647 w 164"/>
                <a:gd name="T55" fmla="*/ 2147483647 h 106"/>
                <a:gd name="T56" fmla="*/ 2147483647 w 164"/>
                <a:gd name="T57" fmla="*/ 2147483647 h 106"/>
                <a:gd name="T58" fmla="*/ 2147483647 w 164"/>
                <a:gd name="T59" fmla="*/ 2147483647 h 106"/>
                <a:gd name="T60" fmla="*/ 2147483647 w 164"/>
                <a:gd name="T61" fmla="*/ 2147483647 h 106"/>
                <a:gd name="T62" fmla="*/ 2147483647 w 164"/>
                <a:gd name="T63" fmla="*/ 2147483647 h 106"/>
                <a:gd name="T64" fmla="*/ 2147483647 w 164"/>
                <a:gd name="T65" fmla="*/ 2147483647 h 106"/>
                <a:gd name="T66" fmla="*/ 2147483647 w 164"/>
                <a:gd name="T67" fmla="*/ 2147483647 h 106"/>
                <a:gd name="T68" fmla="*/ 2147483647 w 164"/>
                <a:gd name="T69" fmla="*/ 2147483647 h 106"/>
                <a:gd name="T70" fmla="*/ 2147483647 w 164"/>
                <a:gd name="T71" fmla="*/ 2147483647 h 106"/>
                <a:gd name="T72" fmla="*/ 2147483647 w 164"/>
                <a:gd name="T73" fmla="*/ 2147483647 h 106"/>
                <a:gd name="T74" fmla="*/ 2147483647 w 164"/>
                <a:gd name="T75" fmla="*/ 2147483647 h 106"/>
                <a:gd name="T76" fmla="*/ 2147483647 w 164"/>
                <a:gd name="T77" fmla="*/ 2147483647 h 106"/>
                <a:gd name="T78" fmla="*/ 2147483647 w 164"/>
                <a:gd name="T79" fmla="*/ 2147483647 h 106"/>
                <a:gd name="T80" fmla="*/ 2147483647 w 164"/>
                <a:gd name="T81" fmla="*/ 2147483647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06"/>
                <a:gd name="T125" fmla="*/ 164 w 164"/>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8" name="Freeform 218"/>
            <p:cNvSpPr/>
            <p:nvPr/>
          </p:nvSpPr>
          <p:spPr bwMode="auto">
            <a:xfrm>
              <a:off x="5679080" y="3696838"/>
              <a:ext cx="61115" cy="43805"/>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0 w 42"/>
                <a:gd name="T9" fmla="*/ 2147483647 h 28"/>
                <a:gd name="T10" fmla="*/ 2147483647 w 42"/>
                <a:gd name="T11" fmla="*/ 2147483647 h 28"/>
                <a:gd name="T12" fmla="*/ 2147483647 w 42"/>
                <a:gd name="T13" fmla="*/ 2147483647 h 28"/>
                <a:gd name="T14" fmla="*/ 2147483647 w 42"/>
                <a:gd name="T15" fmla="*/ 0 h 28"/>
                <a:gd name="T16" fmla="*/ 2147483647 w 42"/>
                <a:gd name="T17" fmla="*/ 0 h 28"/>
                <a:gd name="T18" fmla="*/ 2147483647 w 42"/>
                <a:gd name="T19" fmla="*/ 0 h 28"/>
                <a:gd name="T20" fmla="*/ 2147483647 w 42"/>
                <a:gd name="T21" fmla="*/ 2147483647 h 28"/>
                <a:gd name="T22" fmla="*/ 2147483647 w 42"/>
                <a:gd name="T23" fmla="*/ 0 h 28"/>
                <a:gd name="T24" fmla="*/ 2147483647 w 42"/>
                <a:gd name="T25" fmla="*/ 2147483647 h 28"/>
                <a:gd name="T26" fmla="*/ 2147483647 w 42"/>
                <a:gd name="T27" fmla="*/ 2147483647 h 28"/>
                <a:gd name="T28" fmla="*/ 2147483647 w 42"/>
                <a:gd name="T29" fmla="*/ 2147483647 h 28"/>
                <a:gd name="T30" fmla="*/ 2147483647 w 42"/>
                <a:gd name="T31" fmla="*/ 2147483647 h 28"/>
                <a:gd name="T32" fmla="*/ 2147483647 w 42"/>
                <a:gd name="T33" fmla="*/ 2147483647 h 28"/>
                <a:gd name="T34" fmla="*/ 2147483647 w 42"/>
                <a:gd name="T35" fmla="*/ 2147483647 h 28"/>
                <a:gd name="T36" fmla="*/ 2147483647 w 42"/>
                <a:gd name="T37" fmla="*/ 2147483647 h 28"/>
                <a:gd name="T38" fmla="*/ 2147483647 w 42"/>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8"/>
                <a:gd name="T62" fmla="*/ 42 w 42"/>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9" name="Freeform 219"/>
            <p:cNvSpPr/>
            <p:nvPr/>
          </p:nvSpPr>
          <p:spPr bwMode="auto">
            <a:xfrm>
              <a:off x="5586831" y="3410111"/>
              <a:ext cx="485460" cy="418144"/>
            </a:xfrm>
            <a:custGeom>
              <a:avLst/>
              <a:gdLst>
                <a:gd name="T0" fmla="*/ 2147483647 w 332"/>
                <a:gd name="T1" fmla="*/ 2147483647 h 266"/>
                <a:gd name="T2" fmla="*/ 2147483647 w 332"/>
                <a:gd name="T3" fmla="*/ 2147483647 h 266"/>
                <a:gd name="T4" fmla="*/ 2147483647 w 332"/>
                <a:gd name="T5" fmla="*/ 2147483647 h 266"/>
                <a:gd name="T6" fmla="*/ 2147483647 w 332"/>
                <a:gd name="T7" fmla="*/ 2147483647 h 266"/>
                <a:gd name="T8" fmla="*/ 2147483647 w 332"/>
                <a:gd name="T9" fmla="*/ 2147483647 h 266"/>
                <a:gd name="T10" fmla="*/ 2147483647 w 332"/>
                <a:gd name="T11" fmla="*/ 2147483647 h 266"/>
                <a:gd name="T12" fmla="*/ 2147483647 w 332"/>
                <a:gd name="T13" fmla="*/ 2147483647 h 266"/>
                <a:gd name="T14" fmla="*/ 2147483647 w 332"/>
                <a:gd name="T15" fmla="*/ 2147483647 h 266"/>
                <a:gd name="T16" fmla="*/ 2147483647 w 332"/>
                <a:gd name="T17" fmla="*/ 2147483647 h 266"/>
                <a:gd name="T18" fmla="*/ 2147483647 w 332"/>
                <a:gd name="T19" fmla="*/ 2147483647 h 266"/>
                <a:gd name="T20" fmla="*/ 2147483647 w 332"/>
                <a:gd name="T21" fmla="*/ 2147483647 h 266"/>
                <a:gd name="T22" fmla="*/ 2147483647 w 332"/>
                <a:gd name="T23" fmla="*/ 2147483647 h 266"/>
                <a:gd name="T24" fmla="*/ 2147483647 w 332"/>
                <a:gd name="T25" fmla="*/ 2147483647 h 266"/>
                <a:gd name="T26" fmla="*/ 2147483647 w 332"/>
                <a:gd name="T27" fmla="*/ 2147483647 h 266"/>
                <a:gd name="T28" fmla="*/ 2147483647 w 332"/>
                <a:gd name="T29" fmla="*/ 2147483647 h 266"/>
                <a:gd name="T30" fmla="*/ 2147483647 w 332"/>
                <a:gd name="T31" fmla="*/ 2147483647 h 266"/>
                <a:gd name="T32" fmla="*/ 2147483647 w 332"/>
                <a:gd name="T33" fmla="*/ 2147483647 h 266"/>
                <a:gd name="T34" fmla="*/ 2147483647 w 332"/>
                <a:gd name="T35" fmla="*/ 2147483647 h 266"/>
                <a:gd name="T36" fmla="*/ 2147483647 w 332"/>
                <a:gd name="T37" fmla="*/ 2147483647 h 266"/>
                <a:gd name="T38" fmla="*/ 2147483647 w 332"/>
                <a:gd name="T39" fmla="*/ 2147483647 h 266"/>
                <a:gd name="T40" fmla="*/ 2147483647 w 332"/>
                <a:gd name="T41" fmla="*/ 2147483647 h 266"/>
                <a:gd name="T42" fmla="*/ 2147483647 w 332"/>
                <a:gd name="T43" fmla="*/ 2147483647 h 266"/>
                <a:gd name="T44" fmla="*/ 2147483647 w 332"/>
                <a:gd name="T45" fmla="*/ 2147483647 h 266"/>
                <a:gd name="T46" fmla="*/ 2147483647 w 332"/>
                <a:gd name="T47" fmla="*/ 2147483647 h 266"/>
                <a:gd name="T48" fmla="*/ 2147483647 w 332"/>
                <a:gd name="T49" fmla="*/ 2147483647 h 266"/>
                <a:gd name="T50" fmla="*/ 2147483647 w 332"/>
                <a:gd name="T51" fmla="*/ 2147483647 h 266"/>
                <a:gd name="T52" fmla="*/ 2147483647 w 332"/>
                <a:gd name="T53" fmla="*/ 2147483647 h 266"/>
                <a:gd name="T54" fmla="*/ 2147483647 w 332"/>
                <a:gd name="T55" fmla="*/ 2147483647 h 266"/>
                <a:gd name="T56" fmla="*/ 2147483647 w 332"/>
                <a:gd name="T57" fmla="*/ 2147483647 h 266"/>
                <a:gd name="T58" fmla="*/ 2147483647 w 332"/>
                <a:gd name="T59" fmla="*/ 2147483647 h 266"/>
                <a:gd name="T60" fmla="*/ 2147483647 w 332"/>
                <a:gd name="T61" fmla="*/ 2147483647 h 266"/>
                <a:gd name="T62" fmla="*/ 2147483647 w 332"/>
                <a:gd name="T63" fmla="*/ 2147483647 h 266"/>
                <a:gd name="T64" fmla="*/ 2147483647 w 332"/>
                <a:gd name="T65" fmla="*/ 0 h 266"/>
                <a:gd name="T66" fmla="*/ 0 w 332"/>
                <a:gd name="T67" fmla="*/ 2147483647 h 266"/>
                <a:gd name="T68" fmla="*/ 2147483647 w 332"/>
                <a:gd name="T69" fmla="*/ 2147483647 h 266"/>
                <a:gd name="T70" fmla="*/ 2147483647 w 332"/>
                <a:gd name="T71" fmla="*/ 2147483647 h 266"/>
                <a:gd name="T72" fmla="*/ 2147483647 w 332"/>
                <a:gd name="T73" fmla="*/ 2147483647 h 266"/>
                <a:gd name="T74" fmla="*/ 2147483647 w 332"/>
                <a:gd name="T75" fmla="*/ 2147483647 h 266"/>
                <a:gd name="T76" fmla="*/ 2147483647 w 332"/>
                <a:gd name="T77" fmla="*/ 2147483647 h 266"/>
                <a:gd name="T78" fmla="*/ 2147483647 w 332"/>
                <a:gd name="T79" fmla="*/ 2147483647 h 266"/>
                <a:gd name="T80" fmla="*/ 2147483647 w 332"/>
                <a:gd name="T81" fmla="*/ 2147483647 h 266"/>
                <a:gd name="T82" fmla="*/ 2147483647 w 332"/>
                <a:gd name="T83" fmla="*/ 2147483647 h 2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2"/>
                <a:gd name="T127" fmla="*/ 0 h 266"/>
                <a:gd name="T128" fmla="*/ 332 w 332"/>
                <a:gd name="T129" fmla="*/ 266 h 2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0" name="Freeform 220"/>
            <p:cNvSpPr/>
            <p:nvPr/>
          </p:nvSpPr>
          <p:spPr bwMode="auto">
            <a:xfrm>
              <a:off x="5416170" y="3605245"/>
              <a:ext cx="89943" cy="124780"/>
            </a:xfrm>
            <a:custGeom>
              <a:avLst/>
              <a:gdLst>
                <a:gd name="T0" fmla="*/ 0 w 62"/>
                <a:gd name="T1" fmla="*/ 2147483647 h 78"/>
                <a:gd name="T2" fmla="*/ 2147483647 w 62"/>
                <a:gd name="T3" fmla="*/ 2147483647 h 78"/>
                <a:gd name="T4" fmla="*/ 2147483647 w 62"/>
                <a:gd name="T5" fmla="*/ 2147483647 h 78"/>
                <a:gd name="T6" fmla="*/ 2147483647 w 62"/>
                <a:gd name="T7" fmla="*/ 2147483647 h 78"/>
                <a:gd name="T8" fmla="*/ 2147483647 w 62"/>
                <a:gd name="T9" fmla="*/ 2147483647 h 78"/>
                <a:gd name="T10" fmla="*/ 2147483647 w 62"/>
                <a:gd name="T11" fmla="*/ 2147483647 h 78"/>
                <a:gd name="T12" fmla="*/ 2147483647 w 62"/>
                <a:gd name="T13" fmla="*/ 2147483647 h 78"/>
                <a:gd name="T14" fmla="*/ 2147483647 w 62"/>
                <a:gd name="T15" fmla="*/ 2147483647 h 78"/>
                <a:gd name="T16" fmla="*/ 2147483647 w 62"/>
                <a:gd name="T17" fmla="*/ 2147483647 h 78"/>
                <a:gd name="T18" fmla="*/ 2147483647 w 62"/>
                <a:gd name="T19" fmla="*/ 2147483647 h 78"/>
                <a:gd name="T20" fmla="*/ 2147483647 w 62"/>
                <a:gd name="T21" fmla="*/ 0 h 78"/>
                <a:gd name="T22" fmla="*/ 2147483647 w 62"/>
                <a:gd name="T23" fmla="*/ 2147483647 h 78"/>
                <a:gd name="T24" fmla="*/ 2147483647 w 62"/>
                <a:gd name="T25" fmla="*/ 2147483647 h 78"/>
                <a:gd name="T26" fmla="*/ 2147483647 w 62"/>
                <a:gd name="T27" fmla="*/ 2147483647 h 78"/>
                <a:gd name="T28" fmla="*/ 2147483647 w 62"/>
                <a:gd name="T29" fmla="*/ 2147483647 h 78"/>
                <a:gd name="T30" fmla="*/ 2147483647 w 62"/>
                <a:gd name="T31" fmla="*/ 2147483647 h 78"/>
                <a:gd name="T32" fmla="*/ 2147483647 w 62"/>
                <a:gd name="T33" fmla="*/ 2147483647 h 78"/>
                <a:gd name="T34" fmla="*/ 2147483647 w 62"/>
                <a:gd name="T35" fmla="*/ 2147483647 h 78"/>
                <a:gd name="T36" fmla="*/ 2147483647 w 62"/>
                <a:gd name="T37" fmla="*/ 2147483647 h 78"/>
                <a:gd name="T38" fmla="*/ 0 w 62"/>
                <a:gd name="T39" fmla="*/ 2147483647 h 78"/>
                <a:gd name="T40" fmla="*/ 0 w 62"/>
                <a:gd name="T41" fmla="*/ 2147483647 h 78"/>
                <a:gd name="T42" fmla="*/ 0 w 62"/>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8"/>
                <a:gd name="T68" fmla="*/ 62 w 62"/>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1" name="Freeform 221"/>
            <p:cNvSpPr/>
            <p:nvPr/>
          </p:nvSpPr>
          <p:spPr bwMode="auto">
            <a:xfrm>
              <a:off x="5413864" y="3564094"/>
              <a:ext cx="25369" cy="47788"/>
            </a:xfrm>
            <a:custGeom>
              <a:avLst/>
              <a:gdLst>
                <a:gd name="T0" fmla="*/ 0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2147483647 w 18"/>
                <a:gd name="T13" fmla="*/ 2147483647 h 30"/>
                <a:gd name="T14" fmla="*/ 2147483647 w 18"/>
                <a:gd name="T15" fmla="*/ 2147483647 h 30"/>
                <a:gd name="T16" fmla="*/ 2147483647 w 18"/>
                <a:gd name="T17" fmla="*/ 2147483647 h 30"/>
                <a:gd name="T18" fmla="*/ 2147483647 w 18"/>
                <a:gd name="T19" fmla="*/ 2147483647 h 30"/>
                <a:gd name="T20" fmla="*/ 0 w 1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0"/>
                <a:gd name="T35" fmla="*/ 18 w 1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2" name="Freeform 222"/>
            <p:cNvSpPr/>
            <p:nvPr/>
          </p:nvSpPr>
          <p:spPr bwMode="auto">
            <a:xfrm>
              <a:off x="5411558" y="3625157"/>
              <a:ext cx="13837" cy="31859"/>
            </a:xfrm>
            <a:custGeom>
              <a:avLst/>
              <a:gdLst>
                <a:gd name="T0" fmla="*/ 2147483647 w 10"/>
                <a:gd name="T1" fmla="*/ 2147483647 h 20"/>
                <a:gd name="T2" fmla="*/ 2147483647 w 10"/>
                <a:gd name="T3" fmla="*/ 0 h 20"/>
                <a:gd name="T4" fmla="*/ 2147483647 w 10"/>
                <a:gd name="T5" fmla="*/ 0 h 20"/>
                <a:gd name="T6" fmla="*/ 0 w 10"/>
                <a:gd name="T7" fmla="*/ 2147483647 h 20"/>
                <a:gd name="T8" fmla="*/ 2147483647 w 10"/>
                <a:gd name="T9" fmla="*/ 2147483647 h 20"/>
                <a:gd name="T10" fmla="*/ 2147483647 w 10"/>
                <a:gd name="T11" fmla="*/ 2147483647 h 20"/>
                <a:gd name="T12" fmla="*/ 0 60000 65536"/>
                <a:gd name="T13" fmla="*/ 0 60000 65536"/>
                <a:gd name="T14" fmla="*/ 0 60000 65536"/>
                <a:gd name="T15" fmla="*/ 0 60000 65536"/>
                <a:gd name="T16" fmla="*/ 0 60000 65536"/>
                <a:gd name="T17" fmla="*/ 0 60000 65536"/>
                <a:gd name="T18" fmla="*/ 0 w 10"/>
                <a:gd name="T19" fmla="*/ 0 h 20"/>
                <a:gd name="T20" fmla="*/ 10 w 1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0" h="20">
                  <a:moveTo>
                    <a:pt x="8" y="20"/>
                  </a:moveTo>
                  <a:lnTo>
                    <a:pt x="8" y="0"/>
                  </a:lnTo>
                  <a:lnTo>
                    <a:pt x="4" y="0"/>
                  </a:lnTo>
                  <a:lnTo>
                    <a:pt x="0" y="20"/>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3" name="Freeform 224"/>
            <p:cNvSpPr/>
            <p:nvPr/>
          </p:nvSpPr>
          <p:spPr bwMode="auto">
            <a:xfrm>
              <a:off x="5448458" y="2604352"/>
              <a:ext cx="39206" cy="23894"/>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0 w 26"/>
                <a:gd name="T13" fmla="*/ 2147483647 h 16"/>
                <a:gd name="T14" fmla="*/ 2147483647 w 26"/>
                <a:gd name="T15" fmla="*/ 0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6"/>
                <a:gd name="T38" fmla="*/ 26 w 2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4" name="Freeform 225"/>
            <p:cNvSpPr/>
            <p:nvPr/>
          </p:nvSpPr>
          <p:spPr bwMode="auto">
            <a:xfrm>
              <a:off x="5478438" y="2433112"/>
              <a:ext cx="213325" cy="147346"/>
            </a:xfrm>
            <a:custGeom>
              <a:avLst/>
              <a:gdLst>
                <a:gd name="T0" fmla="*/ 2147483647 w 146"/>
                <a:gd name="T1" fmla="*/ 2147483647 h 94"/>
                <a:gd name="T2" fmla="*/ 2147483647 w 146"/>
                <a:gd name="T3" fmla="*/ 2147483647 h 94"/>
                <a:gd name="T4" fmla="*/ 2147483647 w 146"/>
                <a:gd name="T5" fmla="*/ 2147483647 h 94"/>
                <a:gd name="T6" fmla="*/ 2147483647 w 146"/>
                <a:gd name="T7" fmla="*/ 2147483647 h 94"/>
                <a:gd name="T8" fmla="*/ 2147483647 w 146"/>
                <a:gd name="T9" fmla="*/ 2147483647 h 94"/>
                <a:gd name="T10" fmla="*/ 2147483647 w 146"/>
                <a:gd name="T11" fmla="*/ 2147483647 h 94"/>
                <a:gd name="T12" fmla="*/ 2147483647 w 146"/>
                <a:gd name="T13" fmla="*/ 2147483647 h 94"/>
                <a:gd name="T14" fmla="*/ 0 w 146"/>
                <a:gd name="T15" fmla="*/ 2147483647 h 94"/>
                <a:gd name="T16" fmla="*/ 0 w 146"/>
                <a:gd name="T17" fmla="*/ 2147483647 h 94"/>
                <a:gd name="T18" fmla="*/ 2147483647 w 146"/>
                <a:gd name="T19" fmla="*/ 2147483647 h 94"/>
                <a:gd name="T20" fmla="*/ 2147483647 w 146"/>
                <a:gd name="T21" fmla="*/ 2147483647 h 94"/>
                <a:gd name="T22" fmla="*/ 2147483647 w 146"/>
                <a:gd name="T23" fmla="*/ 2147483647 h 94"/>
                <a:gd name="T24" fmla="*/ 2147483647 w 146"/>
                <a:gd name="T25" fmla="*/ 2147483647 h 94"/>
                <a:gd name="T26" fmla="*/ 2147483647 w 146"/>
                <a:gd name="T27" fmla="*/ 2147483647 h 94"/>
                <a:gd name="T28" fmla="*/ 2147483647 w 146"/>
                <a:gd name="T29" fmla="*/ 2147483647 h 94"/>
                <a:gd name="T30" fmla="*/ 2147483647 w 146"/>
                <a:gd name="T31" fmla="*/ 2147483647 h 94"/>
                <a:gd name="T32" fmla="*/ 2147483647 w 146"/>
                <a:gd name="T33" fmla="*/ 2147483647 h 94"/>
                <a:gd name="T34" fmla="*/ 2147483647 w 146"/>
                <a:gd name="T35" fmla="*/ 2147483647 h 94"/>
                <a:gd name="T36" fmla="*/ 2147483647 w 146"/>
                <a:gd name="T37" fmla="*/ 2147483647 h 94"/>
                <a:gd name="T38" fmla="*/ 2147483647 w 146"/>
                <a:gd name="T39" fmla="*/ 2147483647 h 94"/>
                <a:gd name="T40" fmla="*/ 2147483647 w 146"/>
                <a:gd name="T41" fmla="*/ 2147483647 h 94"/>
                <a:gd name="T42" fmla="*/ 2147483647 w 146"/>
                <a:gd name="T43" fmla="*/ 2147483647 h 94"/>
                <a:gd name="T44" fmla="*/ 2147483647 w 146"/>
                <a:gd name="T45" fmla="*/ 2147483647 h 94"/>
                <a:gd name="T46" fmla="*/ 2147483647 w 146"/>
                <a:gd name="T47" fmla="*/ 0 h 94"/>
                <a:gd name="T48" fmla="*/ 2147483647 w 146"/>
                <a:gd name="T49" fmla="*/ 0 h 94"/>
                <a:gd name="T50" fmla="*/ 2147483647 w 146"/>
                <a:gd name="T51" fmla="*/ 0 h 94"/>
                <a:gd name="T52" fmla="*/ 2147483647 w 146"/>
                <a:gd name="T53" fmla="*/ 2147483647 h 94"/>
                <a:gd name="T54" fmla="*/ 2147483647 w 146"/>
                <a:gd name="T55" fmla="*/ 2147483647 h 94"/>
                <a:gd name="T56" fmla="*/ 2147483647 w 146"/>
                <a:gd name="T57" fmla="*/ 2147483647 h 94"/>
                <a:gd name="T58" fmla="*/ 2147483647 w 146"/>
                <a:gd name="T59" fmla="*/ 2147483647 h 94"/>
                <a:gd name="T60" fmla="*/ 2147483647 w 146"/>
                <a:gd name="T61" fmla="*/ 2147483647 h 94"/>
                <a:gd name="T62" fmla="*/ 2147483647 w 146"/>
                <a:gd name="T63" fmla="*/ 2147483647 h 94"/>
                <a:gd name="T64" fmla="*/ 2147483647 w 146"/>
                <a:gd name="T65" fmla="*/ 2147483647 h 94"/>
                <a:gd name="T66" fmla="*/ 2147483647 w 146"/>
                <a:gd name="T67" fmla="*/ 2147483647 h 94"/>
                <a:gd name="T68" fmla="*/ 2147483647 w 146"/>
                <a:gd name="T69" fmla="*/ 2147483647 h 94"/>
                <a:gd name="T70" fmla="*/ 2147483647 w 146"/>
                <a:gd name="T71" fmla="*/ 2147483647 h 94"/>
                <a:gd name="T72" fmla="*/ 2147483647 w 146"/>
                <a:gd name="T73" fmla="*/ 2147483647 h 94"/>
                <a:gd name="T74" fmla="*/ 2147483647 w 146"/>
                <a:gd name="T75" fmla="*/ 2147483647 h 94"/>
                <a:gd name="T76" fmla="*/ 2147483647 w 146"/>
                <a:gd name="T77" fmla="*/ 2147483647 h 94"/>
                <a:gd name="T78" fmla="*/ 2147483647 w 146"/>
                <a:gd name="T79" fmla="*/ 2147483647 h 94"/>
                <a:gd name="T80" fmla="*/ 2147483647 w 146"/>
                <a:gd name="T81" fmla="*/ 2147483647 h 94"/>
                <a:gd name="T82" fmla="*/ 2147483647 w 146"/>
                <a:gd name="T83" fmla="*/ 2147483647 h 94"/>
                <a:gd name="T84" fmla="*/ 2147483647 w 146"/>
                <a:gd name="T85" fmla="*/ 2147483647 h 94"/>
                <a:gd name="T86" fmla="*/ 2147483647 w 146"/>
                <a:gd name="T87" fmla="*/ 2147483647 h 94"/>
                <a:gd name="T88" fmla="*/ 2147483647 w 146"/>
                <a:gd name="T89" fmla="*/ 2147483647 h 94"/>
                <a:gd name="T90" fmla="*/ 2147483647 w 146"/>
                <a:gd name="T91" fmla="*/ 2147483647 h 94"/>
                <a:gd name="T92" fmla="*/ 2147483647 w 146"/>
                <a:gd name="T93" fmla="*/ 2147483647 h 94"/>
                <a:gd name="T94" fmla="*/ 2147483647 w 146"/>
                <a:gd name="T95" fmla="*/ 2147483647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94"/>
                <a:gd name="T146" fmla="*/ 146 w 146"/>
                <a:gd name="T147" fmla="*/ 94 h 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5" name="Freeform 226"/>
            <p:cNvSpPr/>
            <p:nvPr/>
          </p:nvSpPr>
          <p:spPr bwMode="auto">
            <a:xfrm>
              <a:off x="5963898" y="2350811"/>
              <a:ext cx="154517" cy="46460"/>
            </a:xfrm>
            <a:custGeom>
              <a:avLst/>
              <a:gdLst>
                <a:gd name="T0" fmla="*/ 2147483647 w 106"/>
                <a:gd name="T1" fmla="*/ 2147483647 h 30"/>
                <a:gd name="T2" fmla="*/ 2147483647 w 106"/>
                <a:gd name="T3" fmla="*/ 2147483647 h 30"/>
                <a:gd name="T4" fmla="*/ 2147483647 w 106"/>
                <a:gd name="T5" fmla="*/ 2147483647 h 30"/>
                <a:gd name="T6" fmla="*/ 2147483647 w 106"/>
                <a:gd name="T7" fmla="*/ 2147483647 h 30"/>
                <a:gd name="T8" fmla="*/ 2147483647 w 106"/>
                <a:gd name="T9" fmla="*/ 2147483647 h 30"/>
                <a:gd name="T10" fmla="*/ 2147483647 w 106"/>
                <a:gd name="T11" fmla="*/ 2147483647 h 30"/>
                <a:gd name="T12" fmla="*/ 2147483647 w 106"/>
                <a:gd name="T13" fmla="*/ 2147483647 h 30"/>
                <a:gd name="T14" fmla="*/ 2147483647 w 106"/>
                <a:gd name="T15" fmla="*/ 2147483647 h 30"/>
                <a:gd name="T16" fmla="*/ 2147483647 w 106"/>
                <a:gd name="T17" fmla="*/ 2147483647 h 30"/>
                <a:gd name="T18" fmla="*/ 2147483647 w 106"/>
                <a:gd name="T19" fmla="*/ 2147483647 h 30"/>
                <a:gd name="T20" fmla="*/ 2147483647 w 106"/>
                <a:gd name="T21" fmla="*/ 2147483647 h 30"/>
                <a:gd name="T22" fmla="*/ 2147483647 w 106"/>
                <a:gd name="T23" fmla="*/ 2147483647 h 30"/>
                <a:gd name="T24" fmla="*/ 2147483647 w 106"/>
                <a:gd name="T25" fmla="*/ 2147483647 h 30"/>
                <a:gd name="T26" fmla="*/ 2147483647 w 106"/>
                <a:gd name="T27" fmla="*/ 2147483647 h 30"/>
                <a:gd name="T28" fmla="*/ 2147483647 w 106"/>
                <a:gd name="T29" fmla="*/ 2147483647 h 30"/>
                <a:gd name="T30" fmla="*/ 2147483647 w 106"/>
                <a:gd name="T31" fmla="*/ 2147483647 h 30"/>
                <a:gd name="T32" fmla="*/ 0 w 106"/>
                <a:gd name="T33" fmla="*/ 2147483647 h 30"/>
                <a:gd name="T34" fmla="*/ 2147483647 w 106"/>
                <a:gd name="T35" fmla="*/ 2147483647 h 30"/>
                <a:gd name="T36" fmla="*/ 2147483647 w 106"/>
                <a:gd name="T37" fmla="*/ 2147483647 h 30"/>
                <a:gd name="T38" fmla="*/ 2147483647 w 106"/>
                <a:gd name="T39" fmla="*/ 0 h 30"/>
                <a:gd name="T40" fmla="*/ 2147483647 w 106"/>
                <a:gd name="T41" fmla="*/ 0 h 30"/>
                <a:gd name="T42" fmla="*/ 2147483647 w 106"/>
                <a:gd name="T43" fmla="*/ 0 h 30"/>
                <a:gd name="T44" fmla="*/ 2147483647 w 106"/>
                <a:gd name="T45" fmla="*/ 2147483647 h 30"/>
                <a:gd name="T46" fmla="*/ 2147483647 w 106"/>
                <a:gd name="T47" fmla="*/ 2147483647 h 30"/>
                <a:gd name="T48" fmla="*/ 2147483647 w 106"/>
                <a:gd name="T49" fmla="*/ 2147483647 h 30"/>
                <a:gd name="T50" fmla="*/ 2147483647 w 106"/>
                <a:gd name="T51" fmla="*/ 2147483647 h 30"/>
                <a:gd name="T52" fmla="*/ 2147483647 w 106"/>
                <a:gd name="T53" fmla="*/ 2147483647 h 30"/>
                <a:gd name="T54" fmla="*/ 2147483647 w 106"/>
                <a:gd name="T55" fmla="*/ 2147483647 h 30"/>
                <a:gd name="T56" fmla="*/ 2147483647 w 106"/>
                <a:gd name="T57" fmla="*/ 2147483647 h 30"/>
                <a:gd name="T58" fmla="*/ 2147483647 w 106"/>
                <a:gd name="T59" fmla="*/ 2147483647 h 30"/>
                <a:gd name="T60" fmla="*/ 2147483647 w 106"/>
                <a:gd name="T61" fmla="*/ 2147483647 h 30"/>
                <a:gd name="T62" fmla="*/ 2147483647 w 106"/>
                <a:gd name="T63" fmla="*/ 2147483647 h 30"/>
                <a:gd name="T64" fmla="*/ 2147483647 w 106"/>
                <a:gd name="T65" fmla="*/ 2147483647 h 30"/>
                <a:gd name="T66" fmla="*/ 2147483647 w 106"/>
                <a:gd name="T67" fmla="*/ 2147483647 h 30"/>
                <a:gd name="T68" fmla="*/ 2147483647 w 106"/>
                <a:gd name="T69" fmla="*/ 2147483647 h 30"/>
                <a:gd name="T70" fmla="*/ 2147483647 w 106"/>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30"/>
                <a:gd name="T110" fmla="*/ 106 w 106"/>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6" name="Freeform 227"/>
            <p:cNvSpPr/>
            <p:nvPr/>
          </p:nvSpPr>
          <p:spPr bwMode="auto">
            <a:xfrm>
              <a:off x="6132251" y="2382670"/>
              <a:ext cx="77258" cy="34513"/>
            </a:xfrm>
            <a:custGeom>
              <a:avLst/>
              <a:gdLst>
                <a:gd name="T0" fmla="*/ 2147483647 w 52"/>
                <a:gd name="T1" fmla="*/ 2147483647 h 22"/>
                <a:gd name="T2" fmla="*/ 2147483647 w 52"/>
                <a:gd name="T3" fmla="*/ 2147483647 h 22"/>
                <a:gd name="T4" fmla="*/ 2147483647 w 52"/>
                <a:gd name="T5" fmla="*/ 2147483647 h 22"/>
                <a:gd name="T6" fmla="*/ 0 w 52"/>
                <a:gd name="T7" fmla="*/ 2147483647 h 22"/>
                <a:gd name="T8" fmla="*/ 0 w 52"/>
                <a:gd name="T9" fmla="*/ 2147483647 h 22"/>
                <a:gd name="T10" fmla="*/ 2147483647 w 52"/>
                <a:gd name="T11" fmla="*/ 2147483647 h 22"/>
                <a:gd name="T12" fmla="*/ 2147483647 w 52"/>
                <a:gd name="T13" fmla="*/ 0 h 22"/>
                <a:gd name="T14" fmla="*/ 2147483647 w 52"/>
                <a:gd name="T15" fmla="*/ 0 h 22"/>
                <a:gd name="T16" fmla="*/ 2147483647 w 52"/>
                <a:gd name="T17" fmla="*/ 2147483647 h 22"/>
                <a:gd name="T18" fmla="*/ 2147483647 w 52"/>
                <a:gd name="T19" fmla="*/ 2147483647 h 22"/>
                <a:gd name="T20" fmla="*/ 2147483647 w 52"/>
                <a:gd name="T21" fmla="*/ 2147483647 h 22"/>
                <a:gd name="T22" fmla="*/ 2147483647 w 52"/>
                <a:gd name="T23" fmla="*/ 2147483647 h 22"/>
                <a:gd name="T24" fmla="*/ 2147483647 w 52"/>
                <a:gd name="T25" fmla="*/ 2147483647 h 22"/>
                <a:gd name="T26" fmla="*/ 2147483647 w 52"/>
                <a:gd name="T27" fmla="*/ 2147483647 h 22"/>
                <a:gd name="T28" fmla="*/ 2147483647 w 52"/>
                <a:gd name="T29" fmla="*/ 2147483647 h 22"/>
                <a:gd name="T30" fmla="*/ 2147483647 w 52"/>
                <a:gd name="T31" fmla="*/ 2147483647 h 22"/>
                <a:gd name="T32" fmla="*/ 2147483647 w 52"/>
                <a:gd name="T33" fmla="*/ 2147483647 h 22"/>
                <a:gd name="T34" fmla="*/ 2147483647 w 5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7" name="Freeform 228"/>
            <p:cNvSpPr/>
            <p:nvPr/>
          </p:nvSpPr>
          <p:spPr bwMode="auto">
            <a:xfrm>
              <a:off x="6781453" y="2449043"/>
              <a:ext cx="136067" cy="26549"/>
            </a:xfrm>
            <a:custGeom>
              <a:avLst/>
              <a:gdLst>
                <a:gd name="T0" fmla="*/ 2147483647 w 92"/>
                <a:gd name="T1" fmla="*/ 2147483647 h 18"/>
                <a:gd name="T2" fmla="*/ 2147483647 w 92"/>
                <a:gd name="T3" fmla="*/ 2147483647 h 18"/>
                <a:gd name="T4" fmla="*/ 2147483647 w 92"/>
                <a:gd name="T5" fmla="*/ 2147483647 h 18"/>
                <a:gd name="T6" fmla="*/ 2147483647 w 92"/>
                <a:gd name="T7" fmla="*/ 2147483647 h 18"/>
                <a:gd name="T8" fmla="*/ 2147483647 w 92"/>
                <a:gd name="T9" fmla="*/ 2147483647 h 18"/>
                <a:gd name="T10" fmla="*/ 2147483647 w 92"/>
                <a:gd name="T11" fmla="*/ 2147483647 h 18"/>
                <a:gd name="T12" fmla="*/ 2147483647 w 92"/>
                <a:gd name="T13" fmla="*/ 2147483647 h 18"/>
                <a:gd name="T14" fmla="*/ 0 w 92"/>
                <a:gd name="T15" fmla="*/ 2147483647 h 18"/>
                <a:gd name="T16" fmla="*/ 0 w 92"/>
                <a:gd name="T17" fmla="*/ 2147483647 h 18"/>
                <a:gd name="T18" fmla="*/ 0 w 92"/>
                <a:gd name="T19" fmla="*/ 2147483647 h 18"/>
                <a:gd name="T20" fmla="*/ 2147483647 w 92"/>
                <a:gd name="T21" fmla="*/ 2147483647 h 18"/>
                <a:gd name="T22" fmla="*/ 2147483647 w 92"/>
                <a:gd name="T23" fmla="*/ 0 h 18"/>
                <a:gd name="T24" fmla="*/ 2147483647 w 92"/>
                <a:gd name="T25" fmla="*/ 0 h 18"/>
                <a:gd name="T26" fmla="*/ 2147483647 w 92"/>
                <a:gd name="T27" fmla="*/ 2147483647 h 18"/>
                <a:gd name="T28" fmla="*/ 2147483647 w 92"/>
                <a:gd name="T29" fmla="*/ 2147483647 h 18"/>
                <a:gd name="T30" fmla="*/ 2147483647 w 92"/>
                <a:gd name="T31" fmla="*/ 2147483647 h 18"/>
                <a:gd name="T32" fmla="*/ 2147483647 w 92"/>
                <a:gd name="T33" fmla="*/ 2147483647 h 18"/>
                <a:gd name="T34" fmla="*/ 2147483647 w 92"/>
                <a:gd name="T35" fmla="*/ 2147483647 h 18"/>
                <a:gd name="T36" fmla="*/ 2147483647 w 92"/>
                <a:gd name="T37" fmla="*/ 2147483647 h 18"/>
                <a:gd name="T38" fmla="*/ 2147483647 w 92"/>
                <a:gd name="T39" fmla="*/ 2147483647 h 18"/>
                <a:gd name="T40" fmla="*/ 2147483647 w 92"/>
                <a:gd name="T41" fmla="*/ 2147483647 h 18"/>
                <a:gd name="T42" fmla="*/ 2147483647 w 92"/>
                <a:gd name="T43" fmla="*/ 2147483647 h 18"/>
                <a:gd name="T44" fmla="*/ 2147483647 w 92"/>
                <a:gd name="T45" fmla="*/ 2147483647 h 18"/>
                <a:gd name="T46" fmla="*/ 2147483647 w 92"/>
                <a:gd name="T47" fmla="*/ 2147483647 h 18"/>
                <a:gd name="T48" fmla="*/ 2147483647 w 92"/>
                <a:gd name="T49" fmla="*/ 2147483647 h 18"/>
                <a:gd name="T50" fmla="*/ 2147483647 w 92"/>
                <a:gd name="T51" fmla="*/ 2147483647 h 18"/>
                <a:gd name="T52" fmla="*/ 2147483647 w 92"/>
                <a:gd name="T53" fmla="*/ 2147483647 h 18"/>
                <a:gd name="T54" fmla="*/ 2147483647 w 92"/>
                <a:gd name="T55" fmla="*/ 2147483647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18"/>
                <a:gd name="T86" fmla="*/ 92 w 92"/>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8" name="Freeform 229"/>
            <p:cNvSpPr/>
            <p:nvPr/>
          </p:nvSpPr>
          <p:spPr bwMode="auto">
            <a:xfrm>
              <a:off x="6938275" y="2459662"/>
              <a:ext cx="76106" cy="23894"/>
            </a:xfrm>
            <a:custGeom>
              <a:avLst/>
              <a:gdLst>
                <a:gd name="T0" fmla="*/ 2147483647 w 52"/>
                <a:gd name="T1" fmla="*/ 2147483647 h 16"/>
                <a:gd name="T2" fmla="*/ 2147483647 w 52"/>
                <a:gd name="T3" fmla="*/ 2147483647 h 16"/>
                <a:gd name="T4" fmla="*/ 2147483647 w 52"/>
                <a:gd name="T5" fmla="*/ 2147483647 h 16"/>
                <a:gd name="T6" fmla="*/ 2147483647 w 52"/>
                <a:gd name="T7" fmla="*/ 2147483647 h 16"/>
                <a:gd name="T8" fmla="*/ 2147483647 w 52"/>
                <a:gd name="T9" fmla="*/ 2147483647 h 16"/>
                <a:gd name="T10" fmla="*/ 0 w 52"/>
                <a:gd name="T11" fmla="*/ 0 h 16"/>
                <a:gd name="T12" fmla="*/ 2147483647 w 52"/>
                <a:gd name="T13" fmla="*/ 0 h 16"/>
                <a:gd name="T14" fmla="*/ 2147483647 w 52"/>
                <a:gd name="T15" fmla="*/ 2147483647 h 16"/>
                <a:gd name="T16" fmla="*/ 2147483647 w 52"/>
                <a:gd name="T17" fmla="*/ 2147483647 h 16"/>
                <a:gd name="T18" fmla="*/ 2147483647 w 52"/>
                <a:gd name="T19" fmla="*/ 2147483647 h 16"/>
                <a:gd name="T20" fmla="*/ 2147483647 w 52"/>
                <a:gd name="T21" fmla="*/ 2147483647 h 16"/>
                <a:gd name="T22" fmla="*/ 2147483647 w 52"/>
                <a:gd name="T23" fmla="*/ 2147483647 h 16"/>
                <a:gd name="T24" fmla="*/ 2147483647 w 52"/>
                <a:gd name="T25" fmla="*/ 2147483647 h 16"/>
                <a:gd name="T26" fmla="*/ 2147483647 w 52"/>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6"/>
                <a:gd name="T44" fmla="*/ 52 w 5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9" name="Freeform 230"/>
            <p:cNvSpPr/>
            <p:nvPr/>
          </p:nvSpPr>
          <p:spPr bwMode="auto">
            <a:xfrm>
              <a:off x="7615150" y="2551255"/>
              <a:ext cx="55349" cy="23894"/>
            </a:xfrm>
            <a:custGeom>
              <a:avLst/>
              <a:gdLst>
                <a:gd name="T0" fmla="*/ 2147483647 w 38"/>
                <a:gd name="T1" fmla="*/ 2147483647 h 14"/>
                <a:gd name="T2" fmla="*/ 2147483647 w 38"/>
                <a:gd name="T3" fmla="*/ 2147483647 h 14"/>
                <a:gd name="T4" fmla="*/ 2147483647 w 38"/>
                <a:gd name="T5" fmla="*/ 2147483647 h 14"/>
                <a:gd name="T6" fmla="*/ 2147483647 w 38"/>
                <a:gd name="T7" fmla="*/ 2147483647 h 14"/>
                <a:gd name="T8" fmla="*/ 2147483647 w 38"/>
                <a:gd name="T9" fmla="*/ 2147483647 h 14"/>
                <a:gd name="T10" fmla="*/ 0 w 38"/>
                <a:gd name="T11" fmla="*/ 2147483647 h 14"/>
                <a:gd name="T12" fmla="*/ 2147483647 w 38"/>
                <a:gd name="T13" fmla="*/ 2147483647 h 14"/>
                <a:gd name="T14" fmla="*/ 2147483647 w 38"/>
                <a:gd name="T15" fmla="*/ 2147483647 h 14"/>
                <a:gd name="T16" fmla="*/ 2147483647 w 38"/>
                <a:gd name="T17" fmla="*/ 0 h 14"/>
                <a:gd name="T18" fmla="*/ 2147483647 w 38"/>
                <a:gd name="T19" fmla="*/ 0 h 14"/>
                <a:gd name="T20" fmla="*/ 2147483647 w 38"/>
                <a:gd name="T21" fmla="*/ 2147483647 h 14"/>
                <a:gd name="T22" fmla="*/ 2147483647 w 38"/>
                <a:gd name="T23" fmla="*/ 2147483647 h 14"/>
                <a:gd name="T24" fmla="*/ 2147483647 w 38"/>
                <a:gd name="T25" fmla="*/ 2147483647 h 14"/>
                <a:gd name="T26" fmla="*/ 2147483647 w 38"/>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
                <a:gd name="T44" fmla="*/ 38 w 3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0" name="Freeform 231"/>
            <p:cNvSpPr/>
            <p:nvPr/>
          </p:nvSpPr>
          <p:spPr bwMode="auto">
            <a:xfrm>
              <a:off x="7460634" y="3007896"/>
              <a:ext cx="175272" cy="232302"/>
            </a:xfrm>
            <a:custGeom>
              <a:avLst/>
              <a:gdLst>
                <a:gd name="T0" fmla="*/ 0 w 120"/>
                <a:gd name="T1" fmla="*/ 0 h 146"/>
                <a:gd name="T2" fmla="*/ 2147483647 w 120"/>
                <a:gd name="T3" fmla="*/ 2147483647 h 146"/>
                <a:gd name="T4" fmla="*/ 2147483647 w 120"/>
                <a:gd name="T5" fmla="*/ 2147483647 h 146"/>
                <a:gd name="T6" fmla="*/ 2147483647 w 120"/>
                <a:gd name="T7" fmla="*/ 2147483647 h 146"/>
                <a:gd name="T8" fmla="*/ 2147483647 w 120"/>
                <a:gd name="T9" fmla="*/ 2147483647 h 146"/>
                <a:gd name="T10" fmla="*/ 2147483647 w 120"/>
                <a:gd name="T11" fmla="*/ 2147483647 h 146"/>
                <a:gd name="T12" fmla="*/ 2147483647 w 120"/>
                <a:gd name="T13" fmla="*/ 2147483647 h 146"/>
                <a:gd name="T14" fmla="*/ 2147483647 w 120"/>
                <a:gd name="T15" fmla="*/ 2147483647 h 146"/>
                <a:gd name="T16" fmla="*/ 2147483647 w 120"/>
                <a:gd name="T17" fmla="*/ 2147483647 h 146"/>
                <a:gd name="T18" fmla="*/ 2147483647 w 120"/>
                <a:gd name="T19" fmla="*/ 2147483647 h 146"/>
                <a:gd name="T20" fmla="*/ 2147483647 w 120"/>
                <a:gd name="T21" fmla="*/ 2147483647 h 146"/>
                <a:gd name="T22" fmla="*/ 2147483647 w 120"/>
                <a:gd name="T23" fmla="*/ 2147483647 h 146"/>
                <a:gd name="T24" fmla="*/ 2147483647 w 120"/>
                <a:gd name="T25" fmla="*/ 2147483647 h 146"/>
                <a:gd name="T26" fmla="*/ 2147483647 w 120"/>
                <a:gd name="T27" fmla="*/ 2147483647 h 146"/>
                <a:gd name="T28" fmla="*/ 2147483647 w 120"/>
                <a:gd name="T29" fmla="*/ 2147483647 h 146"/>
                <a:gd name="T30" fmla="*/ 2147483647 w 120"/>
                <a:gd name="T31" fmla="*/ 2147483647 h 146"/>
                <a:gd name="T32" fmla="*/ 2147483647 w 120"/>
                <a:gd name="T33" fmla="*/ 2147483647 h 146"/>
                <a:gd name="T34" fmla="*/ 2147483647 w 120"/>
                <a:gd name="T35" fmla="*/ 2147483647 h 146"/>
                <a:gd name="T36" fmla="*/ 2147483647 w 120"/>
                <a:gd name="T37" fmla="*/ 2147483647 h 146"/>
                <a:gd name="T38" fmla="*/ 2147483647 w 120"/>
                <a:gd name="T39" fmla="*/ 2147483647 h 146"/>
                <a:gd name="T40" fmla="*/ 2147483647 w 120"/>
                <a:gd name="T41" fmla="*/ 2147483647 h 146"/>
                <a:gd name="T42" fmla="*/ 2147483647 w 120"/>
                <a:gd name="T43" fmla="*/ 2147483647 h 146"/>
                <a:gd name="T44" fmla="*/ 2147483647 w 120"/>
                <a:gd name="T45" fmla="*/ 2147483647 h 146"/>
                <a:gd name="T46" fmla="*/ 2147483647 w 120"/>
                <a:gd name="T47" fmla="*/ 2147483647 h 146"/>
                <a:gd name="T48" fmla="*/ 2147483647 w 120"/>
                <a:gd name="T49" fmla="*/ 2147483647 h 146"/>
                <a:gd name="T50" fmla="*/ 2147483647 w 120"/>
                <a:gd name="T51" fmla="*/ 2147483647 h 146"/>
                <a:gd name="T52" fmla="*/ 2147483647 w 120"/>
                <a:gd name="T53" fmla="*/ 2147483647 h 146"/>
                <a:gd name="T54" fmla="*/ 2147483647 w 120"/>
                <a:gd name="T55" fmla="*/ 2147483647 h 146"/>
                <a:gd name="T56" fmla="*/ 2147483647 w 120"/>
                <a:gd name="T57" fmla="*/ 2147483647 h 146"/>
                <a:gd name="T58" fmla="*/ 2147483647 w 120"/>
                <a:gd name="T59" fmla="*/ 2147483647 h 146"/>
                <a:gd name="T60" fmla="*/ 2147483647 w 120"/>
                <a:gd name="T61" fmla="*/ 2147483647 h 146"/>
                <a:gd name="T62" fmla="*/ 0 w 120"/>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46"/>
                <a:gd name="T98" fmla="*/ 120 w 120"/>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1" name="Freeform 232"/>
            <p:cNvSpPr/>
            <p:nvPr/>
          </p:nvSpPr>
          <p:spPr bwMode="auto">
            <a:xfrm>
              <a:off x="5767869" y="3337101"/>
              <a:ext cx="336708" cy="204426"/>
            </a:xfrm>
            <a:custGeom>
              <a:avLst/>
              <a:gdLst>
                <a:gd name="T0" fmla="*/ 2147483647 w 230"/>
                <a:gd name="T1" fmla="*/ 2147483647 h 130"/>
                <a:gd name="T2" fmla="*/ 2147483647 w 230"/>
                <a:gd name="T3" fmla="*/ 2147483647 h 130"/>
                <a:gd name="T4" fmla="*/ 2147483647 w 230"/>
                <a:gd name="T5" fmla="*/ 2147483647 h 130"/>
                <a:gd name="T6" fmla="*/ 2147483647 w 230"/>
                <a:gd name="T7" fmla="*/ 2147483647 h 130"/>
                <a:gd name="T8" fmla="*/ 2147483647 w 230"/>
                <a:gd name="T9" fmla="*/ 2147483647 h 130"/>
                <a:gd name="T10" fmla="*/ 2147483647 w 230"/>
                <a:gd name="T11" fmla="*/ 2147483647 h 130"/>
                <a:gd name="T12" fmla="*/ 2147483647 w 230"/>
                <a:gd name="T13" fmla="*/ 2147483647 h 130"/>
                <a:gd name="T14" fmla="*/ 2147483647 w 230"/>
                <a:gd name="T15" fmla="*/ 2147483647 h 130"/>
                <a:gd name="T16" fmla="*/ 2147483647 w 230"/>
                <a:gd name="T17" fmla="*/ 2147483647 h 130"/>
                <a:gd name="T18" fmla="*/ 2147483647 w 230"/>
                <a:gd name="T19" fmla="*/ 2147483647 h 130"/>
                <a:gd name="T20" fmla="*/ 2147483647 w 230"/>
                <a:gd name="T21" fmla="*/ 2147483647 h 130"/>
                <a:gd name="T22" fmla="*/ 2147483647 w 230"/>
                <a:gd name="T23" fmla="*/ 2147483647 h 130"/>
                <a:gd name="T24" fmla="*/ 2147483647 w 230"/>
                <a:gd name="T25" fmla="*/ 2147483647 h 130"/>
                <a:gd name="T26" fmla="*/ 2147483647 w 230"/>
                <a:gd name="T27" fmla="*/ 2147483647 h 130"/>
                <a:gd name="T28" fmla="*/ 2147483647 w 230"/>
                <a:gd name="T29" fmla="*/ 2147483647 h 130"/>
                <a:gd name="T30" fmla="*/ 2147483647 w 230"/>
                <a:gd name="T31" fmla="*/ 2147483647 h 130"/>
                <a:gd name="T32" fmla="*/ 2147483647 w 230"/>
                <a:gd name="T33" fmla="*/ 2147483647 h 130"/>
                <a:gd name="T34" fmla="*/ 2147483647 w 230"/>
                <a:gd name="T35" fmla="*/ 2147483647 h 130"/>
                <a:gd name="T36" fmla="*/ 2147483647 w 230"/>
                <a:gd name="T37" fmla="*/ 2147483647 h 130"/>
                <a:gd name="T38" fmla="*/ 2147483647 w 230"/>
                <a:gd name="T39" fmla="*/ 2147483647 h 130"/>
                <a:gd name="T40" fmla="*/ 2147483647 w 230"/>
                <a:gd name="T41" fmla="*/ 2147483647 h 130"/>
                <a:gd name="T42" fmla="*/ 2147483647 w 230"/>
                <a:gd name="T43" fmla="*/ 2147483647 h 130"/>
                <a:gd name="T44" fmla="*/ 2147483647 w 230"/>
                <a:gd name="T45" fmla="*/ 2147483647 h 130"/>
                <a:gd name="T46" fmla="*/ 2147483647 w 230"/>
                <a:gd name="T47" fmla="*/ 2147483647 h 130"/>
                <a:gd name="T48" fmla="*/ 2147483647 w 230"/>
                <a:gd name="T49" fmla="*/ 2147483647 h 130"/>
                <a:gd name="T50" fmla="*/ 2147483647 w 230"/>
                <a:gd name="T51" fmla="*/ 2147483647 h 130"/>
                <a:gd name="T52" fmla="*/ 2147483647 w 230"/>
                <a:gd name="T53" fmla="*/ 2147483647 h 130"/>
                <a:gd name="T54" fmla="*/ 0 w 230"/>
                <a:gd name="T55" fmla="*/ 2147483647 h 130"/>
                <a:gd name="T56" fmla="*/ 2147483647 w 230"/>
                <a:gd name="T57" fmla="*/ 2147483647 h 130"/>
                <a:gd name="T58" fmla="*/ 2147483647 w 230"/>
                <a:gd name="T59" fmla="*/ 2147483647 h 130"/>
                <a:gd name="T60" fmla="*/ 2147483647 w 230"/>
                <a:gd name="T61" fmla="*/ 2147483647 h 130"/>
                <a:gd name="T62" fmla="*/ 2147483647 w 230"/>
                <a:gd name="T63" fmla="*/ 2147483647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130"/>
                <a:gd name="T98" fmla="*/ 230 w 230"/>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2" name="Freeform 233"/>
            <p:cNvSpPr/>
            <p:nvPr/>
          </p:nvSpPr>
          <p:spPr bwMode="auto">
            <a:xfrm>
              <a:off x="6158773" y="3321172"/>
              <a:ext cx="185651" cy="114160"/>
            </a:xfrm>
            <a:custGeom>
              <a:avLst/>
              <a:gdLst>
                <a:gd name="T0" fmla="*/ 2147483647 w 126"/>
                <a:gd name="T1" fmla="*/ 2147483647 h 72"/>
                <a:gd name="T2" fmla="*/ 2147483647 w 126"/>
                <a:gd name="T3" fmla="*/ 2147483647 h 72"/>
                <a:gd name="T4" fmla="*/ 2147483647 w 126"/>
                <a:gd name="T5" fmla="*/ 2147483647 h 72"/>
                <a:gd name="T6" fmla="*/ 2147483647 w 126"/>
                <a:gd name="T7" fmla="*/ 2147483647 h 72"/>
                <a:gd name="T8" fmla="*/ 2147483647 w 126"/>
                <a:gd name="T9" fmla="*/ 2147483647 h 72"/>
                <a:gd name="T10" fmla="*/ 2147483647 w 126"/>
                <a:gd name="T11" fmla="*/ 2147483647 h 72"/>
                <a:gd name="T12" fmla="*/ 2147483647 w 126"/>
                <a:gd name="T13" fmla="*/ 2147483647 h 72"/>
                <a:gd name="T14" fmla="*/ 2147483647 w 126"/>
                <a:gd name="T15" fmla="*/ 2147483647 h 72"/>
                <a:gd name="T16" fmla="*/ 2147483647 w 126"/>
                <a:gd name="T17" fmla="*/ 2147483647 h 72"/>
                <a:gd name="T18" fmla="*/ 0 w 126"/>
                <a:gd name="T19" fmla="*/ 2147483647 h 72"/>
                <a:gd name="T20" fmla="*/ 2147483647 w 126"/>
                <a:gd name="T21" fmla="*/ 2147483647 h 72"/>
                <a:gd name="T22" fmla="*/ 2147483647 w 126"/>
                <a:gd name="T23" fmla="*/ 2147483647 h 72"/>
                <a:gd name="T24" fmla="*/ 2147483647 w 126"/>
                <a:gd name="T25" fmla="*/ 2147483647 h 72"/>
                <a:gd name="T26" fmla="*/ 2147483647 w 126"/>
                <a:gd name="T27" fmla="*/ 2147483647 h 72"/>
                <a:gd name="T28" fmla="*/ 2147483647 w 126"/>
                <a:gd name="T29" fmla="*/ 2147483647 h 72"/>
                <a:gd name="T30" fmla="*/ 2147483647 w 126"/>
                <a:gd name="T31" fmla="*/ 2147483647 h 72"/>
                <a:gd name="T32" fmla="*/ 2147483647 w 126"/>
                <a:gd name="T33" fmla="*/ 2147483647 h 72"/>
                <a:gd name="T34" fmla="*/ 2147483647 w 126"/>
                <a:gd name="T35" fmla="*/ 2147483647 h 72"/>
                <a:gd name="T36" fmla="*/ 2147483647 w 126"/>
                <a:gd name="T37" fmla="*/ 0 h 72"/>
                <a:gd name="T38" fmla="*/ 2147483647 w 126"/>
                <a:gd name="T39" fmla="*/ 2147483647 h 72"/>
                <a:gd name="T40" fmla="*/ 2147483647 w 126"/>
                <a:gd name="T41" fmla="*/ 2147483647 h 72"/>
                <a:gd name="T42" fmla="*/ 2147483647 w 126"/>
                <a:gd name="T43" fmla="*/ 2147483647 h 72"/>
                <a:gd name="T44" fmla="*/ 2147483647 w 126"/>
                <a:gd name="T45" fmla="*/ 2147483647 h 72"/>
                <a:gd name="T46" fmla="*/ 2147483647 w 126"/>
                <a:gd name="T47" fmla="*/ 2147483647 h 72"/>
                <a:gd name="T48" fmla="*/ 2147483647 w 126"/>
                <a:gd name="T49" fmla="*/ 2147483647 h 72"/>
                <a:gd name="T50" fmla="*/ 2147483647 w 126"/>
                <a:gd name="T51" fmla="*/ 2147483647 h 72"/>
                <a:gd name="T52" fmla="*/ 2147483647 w 126"/>
                <a:gd name="T53" fmla="*/ 2147483647 h 72"/>
                <a:gd name="T54" fmla="*/ 2147483647 w 126"/>
                <a:gd name="T55" fmla="*/ 2147483647 h 72"/>
                <a:gd name="T56" fmla="*/ 2147483647 w 126"/>
                <a:gd name="T57" fmla="*/ 2147483647 h 72"/>
                <a:gd name="T58" fmla="*/ 2147483647 w 126"/>
                <a:gd name="T59" fmla="*/ 2147483647 h 72"/>
                <a:gd name="T60" fmla="*/ 2147483647 w 126"/>
                <a:gd name="T61" fmla="*/ 2147483647 h 72"/>
                <a:gd name="T62" fmla="*/ 2147483647 w 126"/>
                <a:gd name="T63" fmla="*/ 2147483647 h 72"/>
                <a:gd name="T64" fmla="*/ 2147483647 w 126"/>
                <a:gd name="T65" fmla="*/ 2147483647 h 72"/>
                <a:gd name="T66" fmla="*/ 2147483647 w 126"/>
                <a:gd name="T67" fmla="*/ 2147483647 h 72"/>
                <a:gd name="T68" fmla="*/ 2147483647 w 126"/>
                <a:gd name="T69" fmla="*/ 2147483647 h 72"/>
                <a:gd name="T70" fmla="*/ 2147483647 w 126"/>
                <a:gd name="T71" fmla="*/ 2147483647 h 72"/>
                <a:gd name="T72" fmla="*/ 2147483647 w 126"/>
                <a:gd name="T73" fmla="*/ 2147483647 h 72"/>
                <a:gd name="T74" fmla="*/ 2147483647 w 126"/>
                <a:gd name="T75" fmla="*/ 2147483647 h 72"/>
                <a:gd name="T76" fmla="*/ 2147483647 w 126"/>
                <a:gd name="T77" fmla="*/ 2147483647 h 72"/>
                <a:gd name="T78" fmla="*/ 2147483647 w 126"/>
                <a:gd name="T79" fmla="*/ 2147483647 h 72"/>
                <a:gd name="T80" fmla="*/ 2147483647 w 126"/>
                <a:gd name="T81" fmla="*/ 2147483647 h 72"/>
                <a:gd name="T82" fmla="*/ 2147483647 w 126"/>
                <a:gd name="T83" fmla="*/ 2147483647 h 72"/>
                <a:gd name="T84" fmla="*/ 2147483647 w 126"/>
                <a:gd name="T85" fmla="*/ 2147483647 h 72"/>
                <a:gd name="T86" fmla="*/ 2147483647 w 126"/>
                <a:gd name="T87" fmla="*/ 2147483647 h 72"/>
                <a:gd name="T88" fmla="*/ 2147483647 w 126"/>
                <a:gd name="T89" fmla="*/ 2147483647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72"/>
                <a:gd name="T137" fmla="*/ 126 w 126"/>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3" name="Freeform 234"/>
            <p:cNvSpPr/>
            <p:nvPr/>
          </p:nvSpPr>
          <p:spPr bwMode="auto">
            <a:xfrm>
              <a:off x="5825524" y="3252145"/>
              <a:ext cx="394363" cy="244249"/>
            </a:xfrm>
            <a:custGeom>
              <a:avLst/>
              <a:gdLst>
                <a:gd name="T0" fmla="*/ 0 w 270"/>
                <a:gd name="T1" fmla="*/ 2147483647 h 154"/>
                <a:gd name="T2" fmla="*/ 2147483647 w 270"/>
                <a:gd name="T3" fmla="*/ 2147483647 h 154"/>
                <a:gd name="T4" fmla="*/ 2147483647 w 270"/>
                <a:gd name="T5" fmla="*/ 2147483647 h 154"/>
                <a:gd name="T6" fmla="*/ 2147483647 w 270"/>
                <a:gd name="T7" fmla="*/ 2147483647 h 154"/>
                <a:gd name="T8" fmla="*/ 2147483647 w 270"/>
                <a:gd name="T9" fmla="*/ 2147483647 h 154"/>
                <a:gd name="T10" fmla="*/ 2147483647 w 270"/>
                <a:gd name="T11" fmla="*/ 2147483647 h 154"/>
                <a:gd name="T12" fmla="*/ 2147483647 w 270"/>
                <a:gd name="T13" fmla="*/ 2147483647 h 154"/>
                <a:gd name="T14" fmla="*/ 2147483647 w 270"/>
                <a:gd name="T15" fmla="*/ 2147483647 h 154"/>
                <a:gd name="T16" fmla="*/ 2147483647 w 270"/>
                <a:gd name="T17" fmla="*/ 2147483647 h 154"/>
                <a:gd name="T18" fmla="*/ 2147483647 w 270"/>
                <a:gd name="T19" fmla="*/ 2147483647 h 154"/>
                <a:gd name="T20" fmla="*/ 2147483647 w 270"/>
                <a:gd name="T21" fmla="*/ 2147483647 h 154"/>
                <a:gd name="T22" fmla="*/ 2147483647 w 270"/>
                <a:gd name="T23" fmla="*/ 2147483647 h 154"/>
                <a:gd name="T24" fmla="*/ 2147483647 w 270"/>
                <a:gd name="T25" fmla="*/ 2147483647 h 154"/>
                <a:gd name="T26" fmla="*/ 2147483647 w 270"/>
                <a:gd name="T27" fmla="*/ 2147483647 h 154"/>
                <a:gd name="T28" fmla="*/ 2147483647 w 270"/>
                <a:gd name="T29" fmla="*/ 2147483647 h 154"/>
                <a:gd name="T30" fmla="*/ 2147483647 w 270"/>
                <a:gd name="T31" fmla="*/ 2147483647 h 154"/>
                <a:gd name="T32" fmla="*/ 2147483647 w 270"/>
                <a:gd name="T33" fmla="*/ 2147483647 h 154"/>
                <a:gd name="T34" fmla="*/ 2147483647 w 270"/>
                <a:gd name="T35" fmla="*/ 2147483647 h 154"/>
                <a:gd name="T36" fmla="*/ 2147483647 w 270"/>
                <a:gd name="T37" fmla="*/ 2147483647 h 154"/>
                <a:gd name="T38" fmla="*/ 2147483647 w 270"/>
                <a:gd name="T39" fmla="*/ 2147483647 h 154"/>
                <a:gd name="T40" fmla="*/ 2147483647 w 270"/>
                <a:gd name="T41" fmla="*/ 2147483647 h 154"/>
                <a:gd name="T42" fmla="*/ 2147483647 w 270"/>
                <a:gd name="T43" fmla="*/ 2147483647 h 154"/>
                <a:gd name="T44" fmla="*/ 2147483647 w 270"/>
                <a:gd name="T45" fmla="*/ 2147483647 h 154"/>
                <a:gd name="T46" fmla="*/ 2147483647 w 270"/>
                <a:gd name="T47" fmla="*/ 2147483647 h 154"/>
                <a:gd name="T48" fmla="*/ 2147483647 w 270"/>
                <a:gd name="T49" fmla="*/ 2147483647 h 154"/>
                <a:gd name="T50" fmla="*/ 2147483647 w 270"/>
                <a:gd name="T51" fmla="*/ 2147483647 h 154"/>
                <a:gd name="T52" fmla="*/ 2147483647 w 270"/>
                <a:gd name="T53" fmla="*/ 2147483647 h 154"/>
                <a:gd name="T54" fmla="*/ 2147483647 w 270"/>
                <a:gd name="T55" fmla="*/ 2147483647 h 154"/>
                <a:gd name="T56" fmla="*/ 2147483647 w 270"/>
                <a:gd name="T57" fmla="*/ 2147483647 h 154"/>
                <a:gd name="T58" fmla="*/ 2147483647 w 270"/>
                <a:gd name="T59" fmla="*/ 2147483647 h 154"/>
                <a:gd name="T60" fmla="*/ 2147483647 w 270"/>
                <a:gd name="T61" fmla="*/ 2147483647 h 154"/>
                <a:gd name="T62" fmla="*/ 2147483647 w 270"/>
                <a:gd name="T63" fmla="*/ 2147483647 h 154"/>
                <a:gd name="T64" fmla="*/ 2147483647 w 270"/>
                <a:gd name="T65" fmla="*/ 2147483647 h 154"/>
                <a:gd name="T66" fmla="*/ 2147483647 w 270"/>
                <a:gd name="T67" fmla="*/ 2147483647 h 154"/>
                <a:gd name="T68" fmla="*/ 2147483647 w 270"/>
                <a:gd name="T69" fmla="*/ 2147483647 h 154"/>
                <a:gd name="T70" fmla="*/ 2147483647 w 270"/>
                <a:gd name="T71" fmla="*/ 2147483647 h 154"/>
                <a:gd name="T72" fmla="*/ 2147483647 w 270"/>
                <a:gd name="T73" fmla="*/ 2147483647 h 154"/>
                <a:gd name="T74" fmla="*/ 2147483647 w 270"/>
                <a:gd name="T75" fmla="*/ 2147483647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54"/>
                <a:gd name="T116" fmla="*/ 270 w 27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4" name="Freeform 235"/>
            <p:cNvSpPr/>
            <p:nvPr/>
          </p:nvSpPr>
          <p:spPr bwMode="auto">
            <a:xfrm>
              <a:off x="5602974" y="2970727"/>
              <a:ext cx="834851" cy="426109"/>
            </a:xfrm>
            <a:custGeom>
              <a:avLst/>
              <a:gdLst>
                <a:gd name="T0" fmla="*/ 2147483647 w 570"/>
                <a:gd name="T1" fmla="*/ 2147483647 h 270"/>
                <a:gd name="T2" fmla="*/ 2147483647 w 570"/>
                <a:gd name="T3" fmla="*/ 2147483647 h 270"/>
                <a:gd name="T4" fmla="*/ 2147483647 w 570"/>
                <a:gd name="T5" fmla="*/ 2147483647 h 270"/>
                <a:gd name="T6" fmla="*/ 2147483647 w 570"/>
                <a:gd name="T7" fmla="*/ 2147483647 h 270"/>
                <a:gd name="T8" fmla="*/ 2147483647 w 570"/>
                <a:gd name="T9" fmla="*/ 2147483647 h 270"/>
                <a:gd name="T10" fmla="*/ 2147483647 w 570"/>
                <a:gd name="T11" fmla="*/ 2147483647 h 270"/>
                <a:gd name="T12" fmla="*/ 2147483647 w 570"/>
                <a:gd name="T13" fmla="*/ 2147483647 h 270"/>
                <a:gd name="T14" fmla="*/ 2147483647 w 570"/>
                <a:gd name="T15" fmla="*/ 2147483647 h 270"/>
                <a:gd name="T16" fmla="*/ 2147483647 w 570"/>
                <a:gd name="T17" fmla="*/ 2147483647 h 270"/>
                <a:gd name="T18" fmla="*/ 2147483647 w 570"/>
                <a:gd name="T19" fmla="*/ 2147483647 h 270"/>
                <a:gd name="T20" fmla="*/ 0 w 570"/>
                <a:gd name="T21" fmla="*/ 2147483647 h 270"/>
                <a:gd name="T22" fmla="*/ 2147483647 w 570"/>
                <a:gd name="T23" fmla="*/ 2147483647 h 270"/>
                <a:gd name="T24" fmla="*/ 2147483647 w 570"/>
                <a:gd name="T25" fmla="*/ 2147483647 h 270"/>
                <a:gd name="T26" fmla="*/ 2147483647 w 570"/>
                <a:gd name="T27" fmla="*/ 2147483647 h 270"/>
                <a:gd name="T28" fmla="*/ 2147483647 w 570"/>
                <a:gd name="T29" fmla="*/ 2147483647 h 270"/>
                <a:gd name="T30" fmla="*/ 2147483647 w 570"/>
                <a:gd name="T31" fmla="*/ 2147483647 h 270"/>
                <a:gd name="T32" fmla="*/ 2147483647 w 570"/>
                <a:gd name="T33" fmla="*/ 2147483647 h 270"/>
                <a:gd name="T34" fmla="*/ 2147483647 w 570"/>
                <a:gd name="T35" fmla="*/ 2147483647 h 270"/>
                <a:gd name="T36" fmla="*/ 2147483647 w 570"/>
                <a:gd name="T37" fmla="*/ 2147483647 h 270"/>
                <a:gd name="T38" fmla="*/ 2147483647 w 570"/>
                <a:gd name="T39" fmla="*/ 2147483647 h 270"/>
                <a:gd name="T40" fmla="*/ 2147483647 w 570"/>
                <a:gd name="T41" fmla="*/ 2147483647 h 270"/>
                <a:gd name="T42" fmla="*/ 2147483647 w 570"/>
                <a:gd name="T43" fmla="*/ 2147483647 h 270"/>
                <a:gd name="T44" fmla="*/ 2147483647 w 570"/>
                <a:gd name="T45" fmla="*/ 2147483647 h 270"/>
                <a:gd name="T46" fmla="*/ 2147483647 w 570"/>
                <a:gd name="T47" fmla="*/ 2147483647 h 270"/>
                <a:gd name="T48" fmla="*/ 2147483647 w 570"/>
                <a:gd name="T49" fmla="*/ 2147483647 h 270"/>
                <a:gd name="T50" fmla="*/ 2147483647 w 570"/>
                <a:gd name="T51" fmla="*/ 2147483647 h 270"/>
                <a:gd name="T52" fmla="*/ 2147483647 w 570"/>
                <a:gd name="T53" fmla="*/ 2147483647 h 270"/>
                <a:gd name="T54" fmla="*/ 2147483647 w 570"/>
                <a:gd name="T55" fmla="*/ 2147483647 h 270"/>
                <a:gd name="T56" fmla="*/ 2147483647 w 570"/>
                <a:gd name="T57" fmla="*/ 2147483647 h 270"/>
                <a:gd name="T58" fmla="*/ 2147483647 w 570"/>
                <a:gd name="T59" fmla="*/ 2147483647 h 270"/>
                <a:gd name="T60" fmla="*/ 2147483647 w 570"/>
                <a:gd name="T61" fmla="*/ 2147483647 h 270"/>
                <a:gd name="T62" fmla="*/ 2147483647 w 570"/>
                <a:gd name="T63" fmla="*/ 2147483647 h 270"/>
                <a:gd name="T64" fmla="*/ 2147483647 w 570"/>
                <a:gd name="T65" fmla="*/ 2147483647 h 270"/>
                <a:gd name="T66" fmla="*/ 2147483647 w 570"/>
                <a:gd name="T67" fmla="*/ 2147483647 h 270"/>
                <a:gd name="T68" fmla="*/ 2147483647 w 570"/>
                <a:gd name="T69" fmla="*/ 2147483647 h 270"/>
                <a:gd name="T70" fmla="*/ 2147483647 w 570"/>
                <a:gd name="T71" fmla="*/ 2147483647 h 270"/>
                <a:gd name="T72" fmla="*/ 2147483647 w 570"/>
                <a:gd name="T73" fmla="*/ 2147483647 h 270"/>
                <a:gd name="T74" fmla="*/ 2147483647 w 570"/>
                <a:gd name="T75" fmla="*/ 2147483647 h 270"/>
                <a:gd name="T76" fmla="*/ 2147483647 w 570"/>
                <a:gd name="T77" fmla="*/ 2147483647 h 270"/>
                <a:gd name="T78" fmla="*/ 2147483647 w 570"/>
                <a:gd name="T79" fmla="*/ 2147483647 h 270"/>
                <a:gd name="T80" fmla="*/ 2147483647 w 570"/>
                <a:gd name="T81" fmla="*/ 2147483647 h 270"/>
                <a:gd name="T82" fmla="*/ 2147483647 w 570"/>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0"/>
                <a:gd name="T127" fmla="*/ 0 h 270"/>
                <a:gd name="T128" fmla="*/ 570 w 570"/>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5" name="Freeform 236"/>
            <p:cNvSpPr/>
            <p:nvPr/>
          </p:nvSpPr>
          <p:spPr bwMode="auto">
            <a:xfrm>
              <a:off x="5602974" y="3423385"/>
              <a:ext cx="34594" cy="21239"/>
            </a:xfrm>
            <a:custGeom>
              <a:avLst/>
              <a:gdLst>
                <a:gd name="T0" fmla="*/ 0 w 24"/>
                <a:gd name="T1" fmla="*/ 2147483647 h 14"/>
                <a:gd name="T2" fmla="*/ 2147483647 w 24"/>
                <a:gd name="T3" fmla="*/ 0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0 w 2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4"/>
                <a:gd name="T26" fmla="*/ 24 w 2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4">
                  <a:moveTo>
                    <a:pt x="0" y="2"/>
                  </a:moveTo>
                  <a:lnTo>
                    <a:pt x="8" y="0"/>
                  </a:lnTo>
                  <a:lnTo>
                    <a:pt x="18" y="8"/>
                  </a:lnTo>
                  <a:lnTo>
                    <a:pt x="24" y="12"/>
                  </a:lnTo>
                  <a:lnTo>
                    <a:pt x="16" y="14"/>
                  </a:lnTo>
                  <a:lnTo>
                    <a:pt x="12" y="14"/>
                  </a:lnTo>
                  <a:lnTo>
                    <a:pt x="6" y="1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6" name="Freeform 237"/>
            <p:cNvSpPr/>
            <p:nvPr/>
          </p:nvSpPr>
          <p:spPr bwMode="auto">
            <a:xfrm>
              <a:off x="5117515" y="2417183"/>
              <a:ext cx="2878162" cy="955758"/>
            </a:xfrm>
            <a:custGeom>
              <a:avLst/>
              <a:gdLst>
                <a:gd name="T0" fmla="*/ 2147483647 w 1968"/>
                <a:gd name="T1" fmla="*/ 2147483647 h 606"/>
                <a:gd name="T2" fmla="*/ 2147483647 w 1968"/>
                <a:gd name="T3" fmla="*/ 2147483647 h 606"/>
                <a:gd name="T4" fmla="*/ 2147483647 w 1968"/>
                <a:gd name="T5" fmla="*/ 2147483647 h 606"/>
                <a:gd name="T6" fmla="*/ 2147483647 w 1968"/>
                <a:gd name="T7" fmla="*/ 2147483647 h 606"/>
                <a:gd name="T8" fmla="*/ 2147483647 w 1968"/>
                <a:gd name="T9" fmla="*/ 2147483647 h 606"/>
                <a:gd name="T10" fmla="*/ 2147483647 w 1968"/>
                <a:gd name="T11" fmla="*/ 2147483647 h 606"/>
                <a:gd name="T12" fmla="*/ 2147483647 w 1968"/>
                <a:gd name="T13" fmla="*/ 2147483647 h 606"/>
                <a:gd name="T14" fmla="*/ 2147483647 w 1968"/>
                <a:gd name="T15" fmla="*/ 2147483647 h 606"/>
                <a:gd name="T16" fmla="*/ 2147483647 w 1968"/>
                <a:gd name="T17" fmla="*/ 2147483647 h 606"/>
                <a:gd name="T18" fmla="*/ 2147483647 w 1968"/>
                <a:gd name="T19" fmla="*/ 2147483647 h 606"/>
                <a:gd name="T20" fmla="*/ 2147483647 w 1968"/>
                <a:gd name="T21" fmla="*/ 2147483647 h 606"/>
                <a:gd name="T22" fmla="*/ 2147483647 w 1968"/>
                <a:gd name="T23" fmla="*/ 2147483647 h 606"/>
                <a:gd name="T24" fmla="*/ 2147483647 w 1968"/>
                <a:gd name="T25" fmla="*/ 2147483647 h 606"/>
                <a:gd name="T26" fmla="*/ 2147483647 w 1968"/>
                <a:gd name="T27" fmla="*/ 2147483647 h 606"/>
                <a:gd name="T28" fmla="*/ 2147483647 w 1968"/>
                <a:gd name="T29" fmla="*/ 2147483647 h 606"/>
                <a:gd name="T30" fmla="*/ 2147483647 w 1968"/>
                <a:gd name="T31" fmla="*/ 2147483647 h 606"/>
                <a:gd name="T32" fmla="*/ 2147483647 w 1968"/>
                <a:gd name="T33" fmla="*/ 2147483647 h 606"/>
                <a:gd name="T34" fmla="*/ 2147483647 w 1968"/>
                <a:gd name="T35" fmla="*/ 2147483647 h 606"/>
                <a:gd name="T36" fmla="*/ 2147483647 w 1968"/>
                <a:gd name="T37" fmla="*/ 2147483647 h 606"/>
                <a:gd name="T38" fmla="*/ 2147483647 w 1968"/>
                <a:gd name="T39" fmla="*/ 2147483647 h 606"/>
                <a:gd name="T40" fmla="*/ 2147483647 w 1968"/>
                <a:gd name="T41" fmla="*/ 2147483647 h 606"/>
                <a:gd name="T42" fmla="*/ 2147483647 w 1968"/>
                <a:gd name="T43" fmla="*/ 2147483647 h 606"/>
                <a:gd name="T44" fmla="*/ 2147483647 w 1968"/>
                <a:gd name="T45" fmla="*/ 2147483647 h 606"/>
                <a:gd name="T46" fmla="*/ 2147483647 w 1968"/>
                <a:gd name="T47" fmla="*/ 2147483647 h 606"/>
                <a:gd name="T48" fmla="*/ 2147483647 w 1968"/>
                <a:gd name="T49" fmla="*/ 2147483647 h 606"/>
                <a:gd name="T50" fmla="*/ 2147483647 w 1968"/>
                <a:gd name="T51" fmla="*/ 2147483647 h 606"/>
                <a:gd name="T52" fmla="*/ 2147483647 w 1968"/>
                <a:gd name="T53" fmla="*/ 2147483647 h 606"/>
                <a:gd name="T54" fmla="*/ 2147483647 w 1968"/>
                <a:gd name="T55" fmla="*/ 2147483647 h 606"/>
                <a:gd name="T56" fmla="*/ 2147483647 w 1968"/>
                <a:gd name="T57" fmla="*/ 2147483647 h 606"/>
                <a:gd name="T58" fmla="*/ 2147483647 w 1968"/>
                <a:gd name="T59" fmla="*/ 2147483647 h 606"/>
                <a:gd name="T60" fmla="*/ 2147483647 w 1968"/>
                <a:gd name="T61" fmla="*/ 0 h 606"/>
                <a:gd name="T62" fmla="*/ 2147483647 w 1968"/>
                <a:gd name="T63" fmla="*/ 2147483647 h 606"/>
                <a:gd name="T64" fmla="*/ 2147483647 w 1968"/>
                <a:gd name="T65" fmla="*/ 2147483647 h 606"/>
                <a:gd name="T66" fmla="*/ 2147483647 w 1968"/>
                <a:gd name="T67" fmla="*/ 2147483647 h 606"/>
                <a:gd name="T68" fmla="*/ 2147483647 w 1968"/>
                <a:gd name="T69" fmla="*/ 2147483647 h 606"/>
                <a:gd name="T70" fmla="*/ 2147483647 w 1968"/>
                <a:gd name="T71" fmla="*/ 2147483647 h 606"/>
                <a:gd name="T72" fmla="*/ 2147483647 w 1968"/>
                <a:gd name="T73" fmla="*/ 2147483647 h 606"/>
                <a:gd name="T74" fmla="*/ 2147483647 w 1968"/>
                <a:gd name="T75" fmla="*/ 2147483647 h 606"/>
                <a:gd name="T76" fmla="*/ 2147483647 w 1968"/>
                <a:gd name="T77" fmla="*/ 2147483647 h 606"/>
                <a:gd name="T78" fmla="*/ 2147483647 w 1968"/>
                <a:gd name="T79" fmla="*/ 2147483647 h 606"/>
                <a:gd name="T80" fmla="*/ 2147483647 w 1968"/>
                <a:gd name="T81" fmla="*/ 2147483647 h 606"/>
                <a:gd name="T82" fmla="*/ 2147483647 w 1968"/>
                <a:gd name="T83" fmla="*/ 2147483647 h 606"/>
                <a:gd name="T84" fmla="*/ 2147483647 w 1968"/>
                <a:gd name="T85" fmla="*/ 2147483647 h 606"/>
                <a:gd name="T86" fmla="*/ 2147483647 w 1968"/>
                <a:gd name="T87" fmla="*/ 2147483647 h 606"/>
                <a:gd name="T88" fmla="*/ 2147483647 w 1968"/>
                <a:gd name="T89" fmla="*/ 2147483647 h 606"/>
                <a:gd name="T90" fmla="*/ 2147483647 w 1968"/>
                <a:gd name="T91" fmla="*/ 2147483647 h 606"/>
                <a:gd name="T92" fmla="*/ 2147483647 w 1968"/>
                <a:gd name="T93" fmla="*/ 2147483647 h 606"/>
                <a:gd name="T94" fmla="*/ 2147483647 w 1968"/>
                <a:gd name="T95" fmla="*/ 2147483647 h 606"/>
                <a:gd name="T96" fmla="*/ 2147483647 w 1968"/>
                <a:gd name="T97" fmla="*/ 2147483647 h 606"/>
                <a:gd name="T98" fmla="*/ 2147483647 w 1968"/>
                <a:gd name="T99" fmla="*/ 2147483647 h 606"/>
                <a:gd name="T100" fmla="*/ 2147483647 w 1968"/>
                <a:gd name="T101" fmla="*/ 2147483647 h 606"/>
                <a:gd name="T102" fmla="*/ 2147483647 w 1968"/>
                <a:gd name="T103" fmla="*/ 2147483647 h 606"/>
                <a:gd name="T104" fmla="*/ 2147483647 w 1968"/>
                <a:gd name="T105" fmla="*/ 2147483647 h 606"/>
                <a:gd name="T106" fmla="*/ 2147483647 w 1968"/>
                <a:gd name="T107" fmla="*/ 2147483647 h 606"/>
                <a:gd name="T108" fmla="*/ 2147483647 w 1968"/>
                <a:gd name="T109" fmla="*/ 2147483647 h 606"/>
                <a:gd name="T110" fmla="*/ 2147483647 w 1968"/>
                <a:gd name="T111" fmla="*/ 2147483647 h 606"/>
                <a:gd name="T112" fmla="*/ 2147483647 w 1968"/>
                <a:gd name="T113" fmla="*/ 2147483647 h 606"/>
                <a:gd name="T114" fmla="*/ 2147483647 w 1968"/>
                <a:gd name="T115" fmla="*/ 2147483647 h 606"/>
                <a:gd name="T116" fmla="*/ 2147483647 w 1968"/>
                <a:gd name="T117" fmla="*/ 2147483647 h 606"/>
                <a:gd name="T118" fmla="*/ 2147483647 w 1968"/>
                <a:gd name="T119" fmla="*/ 2147483647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606"/>
                <a:gd name="T182" fmla="*/ 1968 w 1968"/>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7" name="Freeform 238"/>
            <p:cNvSpPr/>
            <p:nvPr/>
          </p:nvSpPr>
          <p:spPr bwMode="auto">
            <a:xfrm>
              <a:off x="6109189" y="3386217"/>
              <a:ext cx="164895" cy="110178"/>
            </a:xfrm>
            <a:custGeom>
              <a:avLst/>
              <a:gdLst>
                <a:gd name="T0" fmla="*/ 0 w 112"/>
                <a:gd name="T1" fmla="*/ 2147483647 h 68"/>
                <a:gd name="T2" fmla="*/ 2147483647 w 112"/>
                <a:gd name="T3" fmla="*/ 2147483647 h 68"/>
                <a:gd name="T4" fmla="*/ 2147483647 w 112"/>
                <a:gd name="T5" fmla="*/ 2147483647 h 68"/>
                <a:gd name="T6" fmla="*/ 2147483647 w 112"/>
                <a:gd name="T7" fmla="*/ 2147483647 h 68"/>
                <a:gd name="T8" fmla="*/ 2147483647 w 112"/>
                <a:gd name="T9" fmla="*/ 2147483647 h 68"/>
                <a:gd name="T10" fmla="*/ 2147483647 w 112"/>
                <a:gd name="T11" fmla="*/ 2147483647 h 68"/>
                <a:gd name="T12" fmla="*/ 2147483647 w 112"/>
                <a:gd name="T13" fmla="*/ 0 h 68"/>
                <a:gd name="T14" fmla="*/ 2147483647 w 112"/>
                <a:gd name="T15" fmla="*/ 2147483647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2147483647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0 w 112"/>
                <a:gd name="T93" fmla="*/ 2147483647 h 68"/>
                <a:gd name="T94" fmla="*/ 0 w 112"/>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68"/>
                <a:gd name="T146" fmla="*/ 112 w 112"/>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8" name="Freeform 239"/>
            <p:cNvSpPr/>
            <p:nvPr/>
          </p:nvSpPr>
          <p:spPr bwMode="auto">
            <a:xfrm>
              <a:off x="5471520" y="3305243"/>
              <a:ext cx="161435" cy="73009"/>
            </a:xfrm>
            <a:custGeom>
              <a:avLst/>
              <a:gdLst>
                <a:gd name="T0" fmla="*/ 2147483647 w 110"/>
                <a:gd name="T1" fmla="*/ 2147483647 h 46"/>
                <a:gd name="T2" fmla="*/ 2147483647 w 110"/>
                <a:gd name="T3" fmla="*/ 2147483647 h 46"/>
                <a:gd name="T4" fmla="*/ 2147483647 w 110"/>
                <a:gd name="T5" fmla="*/ 2147483647 h 46"/>
                <a:gd name="T6" fmla="*/ 2147483647 w 110"/>
                <a:gd name="T7" fmla="*/ 2147483647 h 46"/>
                <a:gd name="T8" fmla="*/ 2147483647 w 110"/>
                <a:gd name="T9" fmla="*/ 2147483647 h 46"/>
                <a:gd name="T10" fmla="*/ 2147483647 w 110"/>
                <a:gd name="T11" fmla="*/ 2147483647 h 46"/>
                <a:gd name="T12" fmla="*/ 2147483647 w 110"/>
                <a:gd name="T13" fmla="*/ 2147483647 h 46"/>
                <a:gd name="T14" fmla="*/ 2147483647 w 110"/>
                <a:gd name="T15" fmla="*/ 2147483647 h 46"/>
                <a:gd name="T16" fmla="*/ 2147483647 w 110"/>
                <a:gd name="T17" fmla="*/ 2147483647 h 46"/>
                <a:gd name="T18" fmla="*/ 2147483647 w 110"/>
                <a:gd name="T19" fmla="*/ 2147483647 h 46"/>
                <a:gd name="T20" fmla="*/ 2147483647 w 110"/>
                <a:gd name="T21" fmla="*/ 2147483647 h 46"/>
                <a:gd name="T22" fmla="*/ 2147483647 w 110"/>
                <a:gd name="T23" fmla="*/ 2147483647 h 46"/>
                <a:gd name="T24" fmla="*/ 2147483647 w 110"/>
                <a:gd name="T25" fmla="*/ 2147483647 h 46"/>
                <a:gd name="T26" fmla="*/ 2147483647 w 110"/>
                <a:gd name="T27" fmla="*/ 2147483647 h 46"/>
                <a:gd name="T28" fmla="*/ 2147483647 w 110"/>
                <a:gd name="T29" fmla="*/ 2147483647 h 46"/>
                <a:gd name="T30" fmla="*/ 2147483647 w 110"/>
                <a:gd name="T31" fmla="*/ 2147483647 h 46"/>
                <a:gd name="T32" fmla="*/ 2147483647 w 110"/>
                <a:gd name="T33" fmla="*/ 2147483647 h 46"/>
                <a:gd name="T34" fmla="*/ 2147483647 w 110"/>
                <a:gd name="T35" fmla="*/ 2147483647 h 46"/>
                <a:gd name="T36" fmla="*/ 2147483647 w 110"/>
                <a:gd name="T37" fmla="*/ 2147483647 h 46"/>
                <a:gd name="T38" fmla="*/ 2147483647 w 110"/>
                <a:gd name="T39" fmla="*/ 2147483647 h 46"/>
                <a:gd name="T40" fmla="*/ 2147483647 w 110"/>
                <a:gd name="T41" fmla="*/ 2147483647 h 46"/>
                <a:gd name="T42" fmla="*/ 2147483647 w 110"/>
                <a:gd name="T43" fmla="*/ 2147483647 h 46"/>
                <a:gd name="T44" fmla="*/ 2147483647 w 110"/>
                <a:gd name="T45" fmla="*/ 2147483647 h 46"/>
                <a:gd name="T46" fmla="*/ 2147483647 w 110"/>
                <a:gd name="T47" fmla="*/ 2147483647 h 46"/>
                <a:gd name="T48" fmla="*/ 0 w 110"/>
                <a:gd name="T49" fmla="*/ 0 h 46"/>
                <a:gd name="T50" fmla="*/ 2147483647 w 110"/>
                <a:gd name="T51" fmla="*/ 2147483647 h 46"/>
                <a:gd name="T52" fmla="*/ 2147483647 w 110"/>
                <a:gd name="T53" fmla="*/ 2147483647 h 46"/>
                <a:gd name="T54" fmla="*/ 2147483647 w 110"/>
                <a:gd name="T55" fmla="*/ 2147483647 h 46"/>
                <a:gd name="T56" fmla="*/ 2147483647 w 110"/>
                <a:gd name="T57" fmla="*/ 2147483647 h 46"/>
                <a:gd name="T58" fmla="*/ 2147483647 w 110"/>
                <a:gd name="T59" fmla="*/ 2147483647 h 46"/>
                <a:gd name="T60" fmla="*/ 2147483647 w 110"/>
                <a:gd name="T61" fmla="*/ 2147483647 h 46"/>
                <a:gd name="T62" fmla="*/ 2147483647 w 110"/>
                <a:gd name="T63" fmla="*/ 2147483647 h 46"/>
                <a:gd name="T64" fmla="*/ 2147483647 w 110"/>
                <a:gd name="T65" fmla="*/ 2147483647 h 46"/>
                <a:gd name="T66" fmla="*/ 2147483647 w 110"/>
                <a:gd name="T67" fmla="*/ 2147483647 h 46"/>
                <a:gd name="T68" fmla="*/ 2147483647 w 110"/>
                <a:gd name="T69" fmla="*/ 2147483647 h 46"/>
                <a:gd name="T70" fmla="*/ 2147483647 w 110"/>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46"/>
                <a:gd name="T110" fmla="*/ 110 w 110"/>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9" name="Freeform 240"/>
            <p:cNvSpPr/>
            <p:nvPr/>
          </p:nvSpPr>
          <p:spPr bwMode="auto">
            <a:xfrm>
              <a:off x="5568381" y="3372942"/>
              <a:ext cx="74952" cy="67700"/>
            </a:xfrm>
            <a:custGeom>
              <a:avLst/>
              <a:gdLst>
                <a:gd name="T0" fmla="*/ 0 w 52"/>
                <a:gd name="T1" fmla="*/ 0 h 42"/>
                <a:gd name="T2" fmla="*/ 2147483647 w 52"/>
                <a:gd name="T3" fmla="*/ 0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2147483647 w 52"/>
                <a:gd name="T25" fmla="*/ 2147483647 h 42"/>
                <a:gd name="T26" fmla="*/ 2147483647 w 52"/>
                <a:gd name="T27" fmla="*/ 2147483647 h 42"/>
                <a:gd name="T28" fmla="*/ 2147483647 w 52"/>
                <a:gd name="T29" fmla="*/ 2147483647 h 42"/>
                <a:gd name="T30" fmla="*/ 2147483647 w 52"/>
                <a:gd name="T31" fmla="*/ 2147483647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0 w 5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2"/>
                <a:gd name="T65" fmla="*/ 52 w 52"/>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0" name="Freeform 241"/>
            <p:cNvSpPr/>
            <p:nvPr/>
          </p:nvSpPr>
          <p:spPr bwMode="auto">
            <a:xfrm>
              <a:off x="5598362" y="3357013"/>
              <a:ext cx="113005" cy="92921"/>
            </a:xfrm>
            <a:custGeom>
              <a:avLst/>
              <a:gdLst>
                <a:gd name="T0" fmla="*/ 2147483647 w 78"/>
                <a:gd name="T1" fmla="*/ 2147483647 h 60"/>
                <a:gd name="T2" fmla="*/ 2147483647 w 78"/>
                <a:gd name="T3" fmla="*/ 2147483647 h 60"/>
                <a:gd name="T4" fmla="*/ 2147483647 w 78"/>
                <a:gd name="T5" fmla="*/ 2147483647 h 60"/>
                <a:gd name="T6" fmla="*/ 2147483647 w 78"/>
                <a:gd name="T7" fmla="*/ 2147483647 h 60"/>
                <a:gd name="T8" fmla="*/ 2147483647 w 78"/>
                <a:gd name="T9" fmla="*/ 2147483647 h 60"/>
                <a:gd name="T10" fmla="*/ 2147483647 w 78"/>
                <a:gd name="T11" fmla="*/ 2147483647 h 60"/>
                <a:gd name="T12" fmla="*/ 2147483647 w 78"/>
                <a:gd name="T13" fmla="*/ 0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2147483647 h 60"/>
                <a:gd name="T26" fmla="*/ 2147483647 w 78"/>
                <a:gd name="T27" fmla="*/ 2147483647 h 60"/>
                <a:gd name="T28" fmla="*/ 0 w 78"/>
                <a:gd name="T29" fmla="*/ 2147483647 h 60"/>
                <a:gd name="T30" fmla="*/ 2147483647 w 78"/>
                <a:gd name="T31" fmla="*/ 2147483647 h 60"/>
                <a:gd name="T32" fmla="*/ 2147483647 w 78"/>
                <a:gd name="T33" fmla="*/ 2147483647 h 60"/>
                <a:gd name="T34" fmla="*/ 2147483647 w 78"/>
                <a:gd name="T35" fmla="*/ 2147483647 h 60"/>
                <a:gd name="T36" fmla="*/ 2147483647 w 78"/>
                <a:gd name="T37" fmla="*/ 2147483647 h 60"/>
                <a:gd name="T38" fmla="*/ 2147483647 w 78"/>
                <a:gd name="T39" fmla="*/ 2147483647 h 60"/>
                <a:gd name="T40" fmla="*/ 2147483647 w 78"/>
                <a:gd name="T41" fmla="*/ 2147483647 h 60"/>
                <a:gd name="T42" fmla="*/ 2147483647 w 78"/>
                <a:gd name="T43" fmla="*/ 2147483647 h 60"/>
                <a:gd name="T44" fmla="*/ 2147483647 w 78"/>
                <a:gd name="T45" fmla="*/ 2147483647 h 60"/>
                <a:gd name="T46" fmla="*/ 2147483647 w 78"/>
                <a:gd name="T47" fmla="*/ 2147483647 h 60"/>
                <a:gd name="T48" fmla="*/ 2147483647 w 78"/>
                <a:gd name="T49" fmla="*/ 2147483647 h 60"/>
                <a:gd name="T50" fmla="*/ 2147483647 w 78"/>
                <a:gd name="T51" fmla="*/ 2147483647 h 60"/>
                <a:gd name="T52" fmla="*/ 2147483647 w 78"/>
                <a:gd name="T53" fmla="*/ 2147483647 h 60"/>
                <a:gd name="T54" fmla="*/ 2147483647 w 78"/>
                <a:gd name="T55" fmla="*/ 2147483647 h 60"/>
                <a:gd name="T56" fmla="*/ 2147483647 w 78"/>
                <a:gd name="T57" fmla="*/ 2147483647 h 60"/>
                <a:gd name="T58" fmla="*/ 2147483647 w 78"/>
                <a:gd name="T59" fmla="*/ 2147483647 h 60"/>
                <a:gd name="T60" fmla="*/ 2147483647 w 78"/>
                <a:gd name="T61" fmla="*/ 2147483647 h 60"/>
                <a:gd name="T62" fmla="*/ 2147483647 w 78"/>
                <a:gd name="T63" fmla="*/ 2147483647 h 60"/>
                <a:gd name="T64" fmla="*/ 2147483647 w 78"/>
                <a:gd name="T65" fmla="*/ 2147483647 h 60"/>
                <a:gd name="T66" fmla="*/ 2147483647 w 78"/>
                <a:gd name="T67" fmla="*/ 2147483647 h 60"/>
                <a:gd name="T68" fmla="*/ 2147483647 w 78"/>
                <a:gd name="T69" fmla="*/ 2147483647 h 60"/>
                <a:gd name="T70" fmla="*/ 2147483647 w 78"/>
                <a:gd name="T71" fmla="*/ 2147483647 h 60"/>
                <a:gd name="T72" fmla="*/ 2147483647 w 78"/>
                <a:gd name="T73" fmla="*/ 2147483647 h 60"/>
                <a:gd name="T74" fmla="*/ 2147483647 w 78"/>
                <a:gd name="T75" fmla="*/ 2147483647 h 60"/>
                <a:gd name="T76" fmla="*/ 2147483647 w 78"/>
                <a:gd name="T77" fmla="*/ 2147483647 h 60"/>
                <a:gd name="T78" fmla="*/ 2147483647 w 78"/>
                <a:gd name="T79" fmla="*/ 2147483647 h 60"/>
                <a:gd name="T80" fmla="*/ 2147483647 w 78"/>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
                <a:gd name="T124" fmla="*/ 0 h 60"/>
                <a:gd name="T125" fmla="*/ 78 w 7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1" name="Freeform 267"/>
            <p:cNvSpPr/>
            <p:nvPr/>
          </p:nvSpPr>
          <p:spPr bwMode="auto">
            <a:xfrm>
              <a:off x="7933409" y="4637995"/>
              <a:ext cx="222550" cy="241594"/>
            </a:xfrm>
            <a:custGeom>
              <a:avLst/>
              <a:gdLst>
                <a:gd name="T0" fmla="*/ 2147483647 w 152"/>
                <a:gd name="T1" fmla="*/ 2147483647 h 154"/>
                <a:gd name="T2" fmla="*/ 0 w 152"/>
                <a:gd name="T3" fmla="*/ 2147483647 h 154"/>
                <a:gd name="T4" fmla="*/ 2147483647 w 152"/>
                <a:gd name="T5" fmla="*/ 2147483647 h 154"/>
                <a:gd name="T6" fmla="*/ 2147483647 w 152"/>
                <a:gd name="T7" fmla="*/ 2147483647 h 154"/>
                <a:gd name="T8" fmla="*/ 2147483647 w 152"/>
                <a:gd name="T9" fmla="*/ 2147483647 h 154"/>
                <a:gd name="T10" fmla="*/ 2147483647 w 152"/>
                <a:gd name="T11" fmla="*/ 2147483647 h 154"/>
                <a:gd name="T12" fmla="*/ 2147483647 w 152"/>
                <a:gd name="T13" fmla="*/ 2147483647 h 154"/>
                <a:gd name="T14" fmla="*/ 2147483647 w 152"/>
                <a:gd name="T15" fmla="*/ 2147483647 h 154"/>
                <a:gd name="T16" fmla="*/ 2147483647 w 152"/>
                <a:gd name="T17" fmla="*/ 2147483647 h 154"/>
                <a:gd name="T18" fmla="*/ 2147483647 w 152"/>
                <a:gd name="T19" fmla="*/ 2147483647 h 154"/>
                <a:gd name="T20" fmla="*/ 2147483647 w 152"/>
                <a:gd name="T21" fmla="*/ 2147483647 h 154"/>
                <a:gd name="T22" fmla="*/ 2147483647 w 152"/>
                <a:gd name="T23" fmla="*/ 2147483647 h 154"/>
                <a:gd name="T24" fmla="*/ 2147483647 w 152"/>
                <a:gd name="T25" fmla="*/ 2147483647 h 154"/>
                <a:gd name="T26" fmla="*/ 2147483647 w 152"/>
                <a:gd name="T27" fmla="*/ 2147483647 h 154"/>
                <a:gd name="T28" fmla="*/ 2147483647 w 152"/>
                <a:gd name="T29" fmla="*/ 2147483647 h 154"/>
                <a:gd name="T30" fmla="*/ 2147483647 w 152"/>
                <a:gd name="T31" fmla="*/ 2147483647 h 154"/>
                <a:gd name="T32" fmla="*/ 2147483647 w 152"/>
                <a:gd name="T33" fmla="*/ 2147483647 h 154"/>
                <a:gd name="T34" fmla="*/ 2147483647 w 152"/>
                <a:gd name="T35" fmla="*/ 2147483647 h 154"/>
                <a:gd name="T36" fmla="*/ 2147483647 w 152"/>
                <a:gd name="T37" fmla="*/ 2147483647 h 154"/>
                <a:gd name="T38" fmla="*/ 2147483647 w 152"/>
                <a:gd name="T39" fmla="*/ 2147483647 h 154"/>
                <a:gd name="T40" fmla="*/ 2147483647 w 152"/>
                <a:gd name="T41" fmla="*/ 2147483647 h 154"/>
                <a:gd name="T42" fmla="*/ 2147483647 w 152"/>
                <a:gd name="T43" fmla="*/ 2147483647 h 154"/>
                <a:gd name="T44" fmla="*/ 2147483647 w 152"/>
                <a:gd name="T45" fmla="*/ 2147483647 h 154"/>
                <a:gd name="T46" fmla="*/ 2147483647 w 152"/>
                <a:gd name="T47" fmla="*/ 2147483647 h 154"/>
                <a:gd name="T48" fmla="*/ 2147483647 w 152"/>
                <a:gd name="T49" fmla="*/ 2147483647 h 154"/>
                <a:gd name="T50" fmla="*/ 2147483647 w 152"/>
                <a:gd name="T51" fmla="*/ 2147483647 h 154"/>
                <a:gd name="T52" fmla="*/ 2147483647 w 152"/>
                <a:gd name="T53" fmla="*/ 2147483647 h 154"/>
                <a:gd name="T54" fmla="*/ 2147483647 w 152"/>
                <a:gd name="T55" fmla="*/ 2147483647 h 154"/>
                <a:gd name="T56" fmla="*/ 2147483647 w 152"/>
                <a:gd name="T57" fmla="*/ 2147483647 h 154"/>
                <a:gd name="T58" fmla="*/ 2147483647 w 152"/>
                <a:gd name="T59" fmla="*/ 2147483647 h 154"/>
                <a:gd name="T60" fmla="*/ 2147483647 w 152"/>
                <a:gd name="T61" fmla="*/ 2147483647 h 154"/>
                <a:gd name="T62" fmla="*/ 2147483647 w 152"/>
                <a:gd name="T63" fmla="*/ 2147483647 h 154"/>
                <a:gd name="T64" fmla="*/ 2147483647 w 152"/>
                <a:gd name="T65" fmla="*/ 2147483647 h 154"/>
                <a:gd name="T66" fmla="*/ 2147483647 w 152"/>
                <a:gd name="T67" fmla="*/ 2147483647 h 154"/>
                <a:gd name="T68" fmla="*/ 2147483647 w 152"/>
                <a:gd name="T69" fmla="*/ 2147483647 h 154"/>
                <a:gd name="T70" fmla="*/ 2147483647 w 152"/>
                <a:gd name="T71" fmla="*/ 2147483647 h 154"/>
                <a:gd name="T72" fmla="*/ 2147483647 w 152"/>
                <a:gd name="T73" fmla="*/ 2147483647 h 154"/>
                <a:gd name="T74" fmla="*/ 2147483647 w 152"/>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4"/>
                <a:gd name="T116" fmla="*/ 152 w 152"/>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2" name="Freeform 268"/>
            <p:cNvSpPr/>
            <p:nvPr/>
          </p:nvSpPr>
          <p:spPr bwMode="auto">
            <a:xfrm>
              <a:off x="6864476" y="4401710"/>
              <a:ext cx="257144" cy="325224"/>
            </a:xfrm>
            <a:custGeom>
              <a:avLst/>
              <a:gdLst>
                <a:gd name="T0" fmla="*/ 2147483647 w 176"/>
                <a:gd name="T1" fmla="*/ 2147483647 h 206"/>
                <a:gd name="T2" fmla="*/ 2147483647 w 176"/>
                <a:gd name="T3" fmla="*/ 2147483647 h 206"/>
                <a:gd name="T4" fmla="*/ 2147483647 w 176"/>
                <a:gd name="T5" fmla="*/ 2147483647 h 206"/>
                <a:gd name="T6" fmla="*/ 0 w 176"/>
                <a:gd name="T7" fmla="*/ 2147483647 h 206"/>
                <a:gd name="T8" fmla="*/ 2147483647 w 176"/>
                <a:gd name="T9" fmla="*/ 0 h 206"/>
                <a:gd name="T10" fmla="*/ 2147483647 w 176"/>
                <a:gd name="T11" fmla="*/ 0 h 206"/>
                <a:gd name="T12" fmla="*/ 2147483647 w 176"/>
                <a:gd name="T13" fmla="*/ 2147483647 h 206"/>
                <a:gd name="T14" fmla="*/ 2147483647 w 176"/>
                <a:gd name="T15" fmla="*/ 2147483647 h 206"/>
                <a:gd name="T16" fmla="*/ 2147483647 w 176"/>
                <a:gd name="T17" fmla="*/ 2147483647 h 206"/>
                <a:gd name="T18" fmla="*/ 2147483647 w 176"/>
                <a:gd name="T19" fmla="*/ 2147483647 h 206"/>
                <a:gd name="T20" fmla="*/ 2147483647 w 176"/>
                <a:gd name="T21" fmla="*/ 2147483647 h 206"/>
                <a:gd name="T22" fmla="*/ 2147483647 w 176"/>
                <a:gd name="T23" fmla="*/ 2147483647 h 206"/>
                <a:gd name="T24" fmla="*/ 2147483647 w 176"/>
                <a:gd name="T25" fmla="*/ 2147483647 h 206"/>
                <a:gd name="T26" fmla="*/ 2147483647 w 176"/>
                <a:gd name="T27" fmla="*/ 2147483647 h 206"/>
                <a:gd name="T28" fmla="*/ 2147483647 w 176"/>
                <a:gd name="T29" fmla="*/ 2147483647 h 206"/>
                <a:gd name="T30" fmla="*/ 2147483647 w 176"/>
                <a:gd name="T31" fmla="*/ 2147483647 h 206"/>
                <a:gd name="T32" fmla="*/ 2147483647 w 176"/>
                <a:gd name="T33" fmla="*/ 2147483647 h 206"/>
                <a:gd name="T34" fmla="*/ 2147483647 w 176"/>
                <a:gd name="T35" fmla="*/ 2147483647 h 206"/>
                <a:gd name="T36" fmla="*/ 2147483647 w 176"/>
                <a:gd name="T37" fmla="*/ 2147483647 h 206"/>
                <a:gd name="T38" fmla="*/ 2147483647 w 176"/>
                <a:gd name="T39" fmla="*/ 2147483647 h 206"/>
                <a:gd name="T40" fmla="*/ 2147483647 w 176"/>
                <a:gd name="T41" fmla="*/ 2147483647 h 206"/>
                <a:gd name="T42" fmla="*/ 2147483647 w 176"/>
                <a:gd name="T43" fmla="*/ 2147483647 h 206"/>
                <a:gd name="T44" fmla="*/ 2147483647 w 176"/>
                <a:gd name="T45" fmla="*/ 2147483647 h 206"/>
                <a:gd name="T46" fmla="*/ 2147483647 w 176"/>
                <a:gd name="T47" fmla="*/ 2147483647 h 206"/>
                <a:gd name="T48" fmla="*/ 2147483647 w 176"/>
                <a:gd name="T49" fmla="*/ 2147483647 h 206"/>
                <a:gd name="T50" fmla="*/ 2147483647 w 176"/>
                <a:gd name="T51" fmla="*/ 2147483647 h 206"/>
                <a:gd name="T52" fmla="*/ 2147483647 w 176"/>
                <a:gd name="T53" fmla="*/ 2147483647 h 206"/>
                <a:gd name="T54" fmla="*/ 2147483647 w 176"/>
                <a:gd name="T55" fmla="*/ 2147483647 h 206"/>
                <a:gd name="T56" fmla="*/ 2147483647 w 176"/>
                <a:gd name="T57" fmla="*/ 2147483647 h 206"/>
                <a:gd name="T58" fmla="*/ 2147483647 w 176"/>
                <a:gd name="T59" fmla="*/ 2147483647 h 206"/>
                <a:gd name="T60" fmla="*/ 2147483647 w 176"/>
                <a:gd name="T61" fmla="*/ 2147483647 h 206"/>
                <a:gd name="T62" fmla="*/ 2147483647 w 176"/>
                <a:gd name="T63" fmla="*/ 2147483647 h 206"/>
                <a:gd name="T64" fmla="*/ 2147483647 w 176"/>
                <a:gd name="T65" fmla="*/ 2147483647 h 206"/>
                <a:gd name="T66" fmla="*/ 2147483647 w 176"/>
                <a:gd name="T67" fmla="*/ 2147483647 h 206"/>
                <a:gd name="T68" fmla="*/ 2147483647 w 176"/>
                <a:gd name="T69" fmla="*/ 2147483647 h 206"/>
                <a:gd name="T70" fmla="*/ 2147483647 w 176"/>
                <a:gd name="T71" fmla="*/ 2147483647 h 206"/>
                <a:gd name="T72" fmla="*/ 2147483647 w 176"/>
                <a:gd name="T73" fmla="*/ 2147483647 h 206"/>
                <a:gd name="T74" fmla="*/ 2147483647 w 176"/>
                <a:gd name="T75" fmla="*/ 2147483647 h 206"/>
                <a:gd name="T76" fmla="*/ 2147483647 w 176"/>
                <a:gd name="T77" fmla="*/ 2147483647 h 206"/>
                <a:gd name="T78" fmla="*/ 2147483647 w 176"/>
                <a:gd name="T79" fmla="*/ 2147483647 h 206"/>
                <a:gd name="T80" fmla="*/ 2147483647 w 176"/>
                <a:gd name="T81" fmla="*/ 2147483647 h 206"/>
                <a:gd name="T82" fmla="*/ 2147483647 w 176"/>
                <a:gd name="T83" fmla="*/ 2147483647 h 206"/>
                <a:gd name="T84" fmla="*/ 2147483647 w 176"/>
                <a:gd name="T85" fmla="*/ 2147483647 h 206"/>
                <a:gd name="T86" fmla="*/ 2147483647 w 176"/>
                <a:gd name="T87" fmla="*/ 2147483647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206"/>
                <a:gd name="T134" fmla="*/ 176 w 176"/>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3" name="Freeform 269"/>
            <p:cNvSpPr/>
            <p:nvPr/>
          </p:nvSpPr>
          <p:spPr bwMode="auto">
            <a:xfrm>
              <a:off x="7194266" y="4449498"/>
              <a:ext cx="234082" cy="230974"/>
            </a:xfrm>
            <a:custGeom>
              <a:avLst/>
              <a:gdLst>
                <a:gd name="T0" fmla="*/ 2147483647 w 160"/>
                <a:gd name="T1" fmla="*/ 2147483647 h 146"/>
                <a:gd name="T2" fmla="*/ 2147483647 w 160"/>
                <a:gd name="T3" fmla="*/ 0 h 146"/>
                <a:gd name="T4" fmla="*/ 2147483647 w 160"/>
                <a:gd name="T5" fmla="*/ 2147483647 h 146"/>
                <a:gd name="T6" fmla="*/ 2147483647 w 160"/>
                <a:gd name="T7" fmla="*/ 2147483647 h 146"/>
                <a:gd name="T8" fmla="*/ 2147483647 w 160"/>
                <a:gd name="T9" fmla="*/ 2147483647 h 146"/>
                <a:gd name="T10" fmla="*/ 2147483647 w 160"/>
                <a:gd name="T11" fmla="*/ 2147483647 h 146"/>
                <a:gd name="T12" fmla="*/ 2147483647 w 160"/>
                <a:gd name="T13" fmla="*/ 2147483647 h 146"/>
                <a:gd name="T14" fmla="*/ 2147483647 w 160"/>
                <a:gd name="T15" fmla="*/ 2147483647 h 146"/>
                <a:gd name="T16" fmla="*/ 2147483647 w 160"/>
                <a:gd name="T17" fmla="*/ 2147483647 h 146"/>
                <a:gd name="T18" fmla="*/ 2147483647 w 160"/>
                <a:gd name="T19" fmla="*/ 2147483647 h 146"/>
                <a:gd name="T20" fmla="*/ 2147483647 w 160"/>
                <a:gd name="T21" fmla="*/ 2147483647 h 146"/>
                <a:gd name="T22" fmla="*/ 2147483647 w 160"/>
                <a:gd name="T23" fmla="*/ 2147483647 h 146"/>
                <a:gd name="T24" fmla="*/ 2147483647 w 160"/>
                <a:gd name="T25" fmla="*/ 2147483647 h 146"/>
                <a:gd name="T26" fmla="*/ 2147483647 w 160"/>
                <a:gd name="T27" fmla="*/ 2147483647 h 146"/>
                <a:gd name="T28" fmla="*/ 2147483647 w 160"/>
                <a:gd name="T29" fmla="*/ 2147483647 h 146"/>
                <a:gd name="T30" fmla="*/ 2147483647 w 160"/>
                <a:gd name="T31" fmla="*/ 2147483647 h 146"/>
                <a:gd name="T32" fmla="*/ 0 w 160"/>
                <a:gd name="T33" fmla="*/ 2147483647 h 146"/>
                <a:gd name="T34" fmla="*/ 2147483647 w 160"/>
                <a:gd name="T35" fmla="*/ 2147483647 h 146"/>
                <a:gd name="T36" fmla="*/ 2147483647 w 160"/>
                <a:gd name="T37" fmla="*/ 2147483647 h 146"/>
                <a:gd name="T38" fmla="*/ 2147483647 w 160"/>
                <a:gd name="T39" fmla="*/ 2147483647 h 146"/>
                <a:gd name="T40" fmla="*/ 2147483647 w 160"/>
                <a:gd name="T41" fmla="*/ 2147483647 h 146"/>
                <a:gd name="T42" fmla="*/ 2147483647 w 160"/>
                <a:gd name="T43" fmla="*/ 2147483647 h 146"/>
                <a:gd name="T44" fmla="*/ 2147483647 w 160"/>
                <a:gd name="T45" fmla="*/ 2147483647 h 146"/>
                <a:gd name="T46" fmla="*/ 2147483647 w 160"/>
                <a:gd name="T47" fmla="*/ 2147483647 h 146"/>
                <a:gd name="T48" fmla="*/ 2147483647 w 160"/>
                <a:gd name="T49" fmla="*/ 2147483647 h 146"/>
                <a:gd name="T50" fmla="*/ 2147483647 w 160"/>
                <a:gd name="T51" fmla="*/ 2147483647 h 146"/>
                <a:gd name="T52" fmla="*/ 2147483647 w 160"/>
                <a:gd name="T53" fmla="*/ 2147483647 h 146"/>
                <a:gd name="T54" fmla="*/ 2147483647 w 160"/>
                <a:gd name="T55" fmla="*/ 2147483647 h 146"/>
                <a:gd name="T56" fmla="*/ 2147483647 w 160"/>
                <a:gd name="T57" fmla="*/ 2147483647 h 146"/>
                <a:gd name="T58" fmla="*/ 2147483647 w 160"/>
                <a:gd name="T59" fmla="*/ 2147483647 h 146"/>
                <a:gd name="T60" fmla="*/ 2147483647 w 160"/>
                <a:gd name="T61" fmla="*/ 2147483647 h 146"/>
                <a:gd name="T62" fmla="*/ 2147483647 w 160"/>
                <a:gd name="T63" fmla="*/ 2147483647 h 146"/>
                <a:gd name="T64" fmla="*/ 2147483647 w 160"/>
                <a:gd name="T65" fmla="*/ 2147483647 h 146"/>
                <a:gd name="T66" fmla="*/ 2147483647 w 160"/>
                <a:gd name="T67" fmla="*/ 2147483647 h 146"/>
                <a:gd name="T68" fmla="*/ 2147483647 w 160"/>
                <a:gd name="T69" fmla="*/ 2147483647 h 146"/>
                <a:gd name="T70" fmla="*/ 2147483647 w 160"/>
                <a:gd name="T71" fmla="*/ 2147483647 h 146"/>
                <a:gd name="T72" fmla="*/ 2147483647 w 160"/>
                <a:gd name="T73" fmla="*/ 2147483647 h 146"/>
                <a:gd name="T74" fmla="*/ 2147483647 w 160"/>
                <a:gd name="T75" fmla="*/ 2147483647 h 146"/>
                <a:gd name="T76" fmla="*/ 2147483647 w 160"/>
                <a:gd name="T77" fmla="*/ 2147483647 h 146"/>
                <a:gd name="T78" fmla="*/ 2147483647 w 160"/>
                <a:gd name="T79" fmla="*/ 2147483647 h 146"/>
                <a:gd name="T80" fmla="*/ 2147483647 w 160"/>
                <a:gd name="T81" fmla="*/ 2147483647 h 146"/>
                <a:gd name="T82" fmla="*/ 2147483647 w 160"/>
                <a:gd name="T83" fmla="*/ 2147483647 h 146"/>
                <a:gd name="T84" fmla="*/ 2147483647 w 160"/>
                <a:gd name="T85" fmla="*/ 2147483647 h 146"/>
                <a:gd name="T86" fmla="*/ 2147483647 w 160"/>
                <a:gd name="T87" fmla="*/ 2147483647 h 146"/>
                <a:gd name="T88" fmla="*/ 2147483647 w 160"/>
                <a:gd name="T89" fmla="*/ 2147483647 h 146"/>
                <a:gd name="T90" fmla="*/ 2147483647 w 160"/>
                <a:gd name="T91" fmla="*/ 2147483647 h 146"/>
                <a:gd name="T92" fmla="*/ 2147483647 w 160"/>
                <a:gd name="T93" fmla="*/ 2147483647 h 146"/>
                <a:gd name="T94" fmla="*/ 2147483647 w 160"/>
                <a:gd name="T95" fmla="*/ 2147483647 h 146"/>
                <a:gd name="T96" fmla="*/ 2147483647 w 160"/>
                <a:gd name="T97" fmla="*/ 2147483647 h 146"/>
                <a:gd name="T98" fmla="*/ 2147483647 w 160"/>
                <a:gd name="T99" fmla="*/ 2147483647 h 146"/>
                <a:gd name="T100" fmla="*/ 2147483647 w 160"/>
                <a:gd name="T101" fmla="*/ 2147483647 h 146"/>
                <a:gd name="T102" fmla="*/ 2147483647 w 160"/>
                <a:gd name="T103" fmla="*/ 2147483647 h 1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146"/>
                <a:gd name="T158" fmla="*/ 160 w 160"/>
                <a:gd name="T159" fmla="*/ 146 h 1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4" name="Freeform 270"/>
            <p:cNvSpPr/>
            <p:nvPr/>
          </p:nvSpPr>
          <p:spPr bwMode="auto">
            <a:xfrm>
              <a:off x="7190806" y="4879590"/>
              <a:ext cx="930560" cy="816377"/>
            </a:xfrm>
            <a:custGeom>
              <a:avLst/>
              <a:gdLst>
                <a:gd name="T0" fmla="*/ 2147483647 w 636"/>
                <a:gd name="T1" fmla="*/ 2147483647 h 516"/>
                <a:gd name="T2" fmla="*/ 2147483647 w 636"/>
                <a:gd name="T3" fmla="*/ 2147483647 h 516"/>
                <a:gd name="T4" fmla="*/ 2147483647 w 636"/>
                <a:gd name="T5" fmla="*/ 2147483647 h 516"/>
                <a:gd name="T6" fmla="*/ 2147483647 w 636"/>
                <a:gd name="T7" fmla="*/ 2147483647 h 516"/>
                <a:gd name="T8" fmla="*/ 2147483647 w 636"/>
                <a:gd name="T9" fmla="*/ 2147483647 h 516"/>
                <a:gd name="T10" fmla="*/ 2147483647 w 636"/>
                <a:gd name="T11" fmla="*/ 2147483647 h 516"/>
                <a:gd name="T12" fmla="*/ 2147483647 w 636"/>
                <a:gd name="T13" fmla="*/ 2147483647 h 516"/>
                <a:gd name="T14" fmla="*/ 2147483647 w 636"/>
                <a:gd name="T15" fmla="*/ 2147483647 h 516"/>
                <a:gd name="T16" fmla="*/ 2147483647 w 636"/>
                <a:gd name="T17" fmla="*/ 2147483647 h 516"/>
                <a:gd name="T18" fmla="*/ 2147483647 w 636"/>
                <a:gd name="T19" fmla="*/ 2147483647 h 516"/>
                <a:gd name="T20" fmla="*/ 2147483647 w 636"/>
                <a:gd name="T21" fmla="*/ 2147483647 h 516"/>
                <a:gd name="T22" fmla="*/ 2147483647 w 636"/>
                <a:gd name="T23" fmla="*/ 2147483647 h 516"/>
                <a:gd name="T24" fmla="*/ 2147483647 w 636"/>
                <a:gd name="T25" fmla="*/ 2147483647 h 516"/>
                <a:gd name="T26" fmla="*/ 2147483647 w 636"/>
                <a:gd name="T27" fmla="*/ 2147483647 h 516"/>
                <a:gd name="T28" fmla="*/ 2147483647 w 636"/>
                <a:gd name="T29" fmla="*/ 2147483647 h 516"/>
                <a:gd name="T30" fmla="*/ 2147483647 w 636"/>
                <a:gd name="T31" fmla="*/ 2147483647 h 516"/>
                <a:gd name="T32" fmla="*/ 2147483647 w 636"/>
                <a:gd name="T33" fmla="*/ 2147483647 h 516"/>
                <a:gd name="T34" fmla="*/ 2147483647 w 636"/>
                <a:gd name="T35" fmla="*/ 2147483647 h 516"/>
                <a:gd name="T36" fmla="*/ 2147483647 w 636"/>
                <a:gd name="T37" fmla="*/ 2147483647 h 516"/>
                <a:gd name="T38" fmla="*/ 2147483647 w 636"/>
                <a:gd name="T39" fmla="*/ 2147483647 h 516"/>
                <a:gd name="T40" fmla="*/ 2147483647 w 636"/>
                <a:gd name="T41" fmla="*/ 2147483647 h 516"/>
                <a:gd name="T42" fmla="*/ 2147483647 w 636"/>
                <a:gd name="T43" fmla="*/ 0 h 516"/>
                <a:gd name="T44" fmla="*/ 2147483647 w 636"/>
                <a:gd name="T45" fmla="*/ 2147483647 h 516"/>
                <a:gd name="T46" fmla="*/ 2147483647 w 636"/>
                <a:gd name="T47" fmla="*/ 2147483647 h 516"/>
                <a:gd name="T48" fmla="*/ 2147483647 w 636"/>
                <a:gd name="T49" fmla="*/ 2147483647 h 516"/>
                <a:gd name="T50" fmla="*/ 2147483647 w 636"/>
                <a:gd name="T51" fmla="*/ 2147483647 h 516"/>
                <a:gd name="T52" fmla="*/ 2147483647 w 636"/>
                <a:gd name="T53" fmla="*/ 2147483647 h 516"/>
                <a:gd name="T54" fmla="*/ 2147483647 w 636"/>
                <a:gd name="T55" fmla="*/ 2147483647 h 516"/>
                <a:gd name="T56" fmla="*/ 2147483647 w 636"/>
                <a:gd name="T57" fmla="*/ 2147483647 h 516"/>
                <a:gd name="T58" fmla="*/ 2147483647 w 636"/>
                <a:gd name="T59" fmla="*/ 2147483647 h 516"/>
                <a:gd name="T60" fmla="*/ 2147483647 w 636"/>
                <a:gd name="T61" fmla="*/ 2147483647 h 516"/>
                <a:gd name="T62" fmla="*/ 2147483647 w 636"/>
                <a:gd name="T63" fmla="*/ 2147483647 h 516"/>
                <a:gd name="T64" fmla="*/ 2147483647 w 636"/>
                <a:gd name="T65" fmla="*/ 2147483647 h 516"/>
                <a:gd name="T66" fmla="*/ 2147483647 w 636"/>
                <a:gd name="T67" fmla="*/ 2147483647 h 516"/>
                <a:gd name="T68" fmla="*/ 2147483647 w 636"/>
                <a:gd name="T69" fmla="*/ 2147483647 h 516"/>
                <a:gd name="T70" fmla="*/ 2147483647 w 636"/>
                <a:gd name="T71" fmla="*/ 2147483647 h 516"/>
                <a:gd name="T72" fmla="*/ 2147483647 w 636"/>
                <a:gd name="T73" fmla="*/ 2147483647 h 516"/>
                <a:gd name="T74" fmla="*/ 2147483647 w 636"/>
                <a:gd name="T75" fmla="*/ 2147483647 h 516"/>
                <a:gd name="T76" fmla="*/ 2147483647 w 636"/>
                <a:gd name="T77" fmla="*/ 2147483647 h 516"/>
                <a:gd name="T78" fmla="*/ 2147483647 w 636"/>
                <a:gd name="T79" fmla="*/ 2147483647 h 516"/>
                <a:gd name="T80" fmla="*/ 2147483647 w 636"/>
                <a:gd name="T81" fmla="*/ 2147483647 h 516"/>
                <a:gd name="T82" fmla="*/ 2147483647 w 636"/>
                <a:gd name="T83" fmla="*/ 2147483647 h 516"/>
                <a:gd name="T84" fmla="*/ 2147483647 w 636"/>
                <a:gd name="T85" fmla="*/ 2147483647 h 516"/>
                <a:gd name="T86" fmla="*/ 2147483647 w 636"/>
                <a:gd name="T87" fmla="*/ 2147483647 h 516"/>
                <a:gd name="T88" fmla="*/ 2147483647 w 636"/>
                <a:gd name="T89" fmla="*/ 2147483647 h 516"/>
                <a:gd name="T90" fmla="*/ 2147483647 w 636"/>
                <a:gd name="T91" fmla="*/ 2147483647 h 516"/>
                <a:gd name="T92" fmla="*/ 2147483647 w 636"/>
                <a:gd name="T93" fmla="*/ 2147483647 h 516"/>
                <a:gd name="T94" fmla="*/ 2147483647 w 636"/>
                <a:gd name="T95" fmla="*/ 2147483647 h 516"/>
                <a:gd name="T96" fmla="*/ 2147483647 w 636"/>
                <a:gd name="T97" fmla="*/ 2147483647 h 516"/>
                <a:gd name="T98" fmla="*/ 2147483647 w 636"/>
                <a:gd name="T99" fmla="*/ 2147483647 h 516"/>
                <a:gd name="T100" fmla="*/ 0 w 636"/>
                <a:gd name="T101" fmla="*/ 2147483647 h 516"/>
                <a:gd name="T102" fmla="*/ 2147483647 w 636"/>
                <a:gd name="T103" fmla="*/ 2147483647 h 516"/>
                <a:gd name="T104" fmla="*/ 2147483647 w 636"/>
                <a:gd name="T105" fmla="*/ 2147483647 h 516"/>
                <a:gd name="T106" fmla="*/ 2147483647 w 636"/>
                <a:gd name="T107" fmla="*/ 2147483647 h 516"/>
                <a:gd name="T108" fmla="*/ 2147483647 w 636"/>
                <a:gd name="T109" fmla="*/ 2147483647 h 516"/>
                <a:gd name="T110" fmla="*/ 2147483647 w 636"/>
                <a:gd name="T111" fmla="*/ 2147483647 h 516"/>
                <a:gd name="T112" fmla="*/ 2147483647 w 636"/>
                <a:gd name="T113" fmla="*/ 2147483647 h 516"/>
                <a:gd name="T114" fmla="*/ 2147483647 w 636"/>
                <a:gd name="T115" fmla="*/ 2147483647 h 516"/>
                <a:gd name="T116" fmla="*/ 2147483647 w 636"/>
                <a:gd name="T117" fmla="*/ 2147483647 h 516"/>
                <a:gd name="T118" fmla="*/ 2147483647 w 636"/>
                <a:gd name="T119" fmla="*/ 2147483647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516"/>
                <a:gd name="T182" fmla="*/ 636 w 63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5" name="Freeform 272"/>
            <p:cNvSpPr/>
            <p:nvPr/>
          </p:nvSpPr>
          <p:spPr bwMode="auto">
            <a:xfrm>
              <a:off x="7515983" y="4807908"/>
              <a:ext cx="94555" cy="58407"/>
            </a:xfrm>
            <a:custGeom>
              <a:avLst/>
              <a:gdLst>
                <a:gd name="T0" fmla="*/ 2147483647 w 64"/>
                <a:gd name="T1" fmla="*/ 0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2147483647 w 64"/>
                <a:gd name="T13" fmla="*/ 2147483647 h 38"/>
                <a:gd name="T14" fmla="*/ 2147483647 w 64"/>
                <a:gd name="T15" fmla="*/ 2147483647 h 38"/>
                <a:gd name="T16" fmla="*/ 2147483647 w 64"/>
                <a:gd name="T17" fmla="*/ 2147483647 h 38"/>
                <a:gd name="T18" fmla="*/ 0 w 64"/>
                <a:gd name="T19" fmla="*/ 2147483647 h 38"/>
                <a:gd name="T20" fmla="*/ 0 w 64"/>
                <a:gd name="T21" fmla="*/ 2147483647 h 38"/>
                <a:gd name="T22" fmla="*/ 0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2147483647 h 38"/>
                <a:gd name="T38" fmla="*/ 2147483647 w 64"/>
                <a:gd name="T39" fmla="*/ 2147483647 h 38"/>
                <a:gd name="T40" fmla="*/ 2147483647 w 64"/>
                <a:gd name="T41" fmla="*/ 0 h 38"/>
                <a:gd name="T42" fmla="*/ 2147483647 w 64"/>
                <a:gd name="T43" fmla="*/ 0 h 38"/>
                <a:gd name="T44" fmla="*/ 2147483647 w 64"/>
                <a:gd name="T45" fmla="*/ 2147483647 h 38"/>
                <a:gd name="T46" fmla="*/ 2147483647 w 64"/>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38"/>
                <a:gd name="T74" fmla="*/ 64 w 64"/>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6" name="Freeform 273"/>
            <p:cNvSpPr/>
            <p:nvPr/>
          </p:nvSpPr>
          <p:spPr bwMode="auto">
            <a:xfrm>
              <a:off x="7437572" y="4799943"/>
              <a:ext cx="72646" cy="15929"/>
            </a:xfrm>
            <a:custGeom>
              <a:avLst/>
              <a:gdLst>
                <a:gd name="T0" fmla="*/ 2147483647 w 50"/>
                <a:gd name="T1" fmla="*/ 2147483647 h 10"/>
                <a:gd name="T2" fmla="*/ 2147483647 w 50"/>
                <a:gd name="T3" fmla="*/ 2147483647 h 10"/>
                <a:gd name="T4" fmla="*/ 2147483647 w 50"/>
                <a:gd name="T5" fmla="*/ 2147483647 h 10"/>
                <a:gd name="T6" fmla="*/ 2147483647 w 50"/>
                <a:gd name="T7" fmla="*/ 2147483647 h 10"/>
                <a:gd name="T8" fmla="*/ 2147483647 w 50"/>
                <a:gd name="T9" fmla="*/ 2147483647 h 10"/>
                <a:gd name="T10" fmla="*/ 2147483647 w 50"/>
                <a:gd name="T11" fmla="*/ 2147483647 h 10"/>
                <a:gd name="T12" fmla="*/ 2147483647 w 50"/>
                <a:gd name="T13" fmla="*/ 2147483647 h 10"/>
                <a:gd name="T14" fmla="*/ 0 w 50"/>
                <a:gd name="T15" fmla="*/ 2147483647 h 10"/>
                <a:gd name="T16" fmla="*/ 2147483647 w 50"/>
                <a:gd name="T17" fmla="*/ 2147483647 h 10"/>
                <a:gd name="T18" fmla="*/ 2147483647 w 50"/>
                <a:gd name="T19" fmla="*/ 0 h 10"/>
                <a:gd name="T20" fmla="*/ 2147483647 w 50"/>
                <a:gd name="T21" fmla="*/ 2147483647 h 10"/>
                <a:gd name="T22" fmla="*/ 2147483647 w 50"/>
                <a:gd name="T23" fmla="*/ 2147483647 h 10"/>
                <a:gd name="T24" fmla="*/ 2147483647 w 50"/>
                <a:gd name="T25" fmla="*/ 2147483647 h 10"/>
                <a:gd name="T26" fmla="*/ 2147483647 w 50"/>
                <a:gd name="T27" fmla="*/ 2147483647 h 10"/>
                <a:gd name="T28" fmla="*/ 2147483647 w 50"/>
                <a:gd name="T29" fmla="*/ 2147483647 h 10"/>
                <a:gd name="T30" fmla="*/ 2147483647 w 50"/>
                <a:gd name="T31" fmla="*/ 2147483647 h 10"/>
                <a:gd name="T32" fmla="*/ 2147483647 w 50"/>
                <a:gd name="T33" fmla="*/ 2147483647 h 10"/>
                <a:gd name="T34" fmla="*/ 2147483647 w 50"/>
                <a:gd name="T35" fmla="*/ 2147483647 h 10"/>
                <a:gd name="T36" fmla="*/ 2147483647 w 50"/>
                <a:gd name="T37" fmla="*/ 2147483647 h 10"/>
                <a:gd name="T38" fmla="*/ 2147483647 w 50"/>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0"/>
                <a:gd name="T62" fmla="*/ 50 w 5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7" name="Freeform 274"/>
            <p:cNvSpPr/>
            <p:nvPr/>
          </p:nvSpPr>
          <p:spPr bwMode="auto">
            <a:xfrm>
              <a:off x="7105476" y="4737554"/>
              <a:ext cx="235234" cy="78319"/>
            </a:xfrm>
            <a:custGeom>
              <a:avLst/>
              <a:gdLst>
                <a:gd name="T0" fmla="*/ 2147483647 w 162"/>
                <a:gd name="T1" fmla="*/ 2147483647 h 50"/>
                <a:gd name="T2" fmla="*/ 0 w 162"/>
                <a:gd name="T3" fmla="*/ 2147483647 h 50"/>
                <a:gd name="T4" fmla="*/ 2147483647 w 162"/>
                <a:gd name="T5" fmla="*/ 2147483647 h 50"/>
                <a:gd name="T6" fmla="*/ 2147483647 w 162"/>
                <a:gd name="T7" fmla="*/ 2147483647 h 50"/>
                <a:gd name="T8" fmla="*/ 2147483647 w 162"/>
                <a:gd name="T9" fmla="*/ 2147483647 h 50"/>
                <a:gd name="T10" fmla="*/ 2147483647 w 162"/>
                <a:gd name="T11" fmla="*/ 0 h 50"/>
                <a:gd name="T12" fmla="*/ 2147483647 w 162"/>
                <a:gd name="T13" fmla="*/ 2147483647 h 50"/>
                <a:gd name="T14" fmla="*/ 2147483647 w 162"/>
                <a:gd name="T15" fmla="*/ 2147483647 h 50"/>
                <a:gd name="T16" fmla="*/ 2147483647 w 162"/>
                <a:gd name="T17" fmla="*/ 2147483647 h 50"/>
                <a:gd name="T18" fmla="*/ 2147483647 w 162"/>
                <a:gd name="T19" fmla="*/ 2147483647 h 50"/>
                <a:gd name="T20" fmla="*/ 2147483647 w 162"/>
                <a:gd name="T21" fmla="*/ 2147483647 h 50"/>
                <a:gd name="T22" fmla="*/ 2147483647 w 162"/>
                <a:gd name="T23" fmla="*/ 2147483647 h 50"/>
                <a:gd name="T24" fmla="*/ 2147483647 w 162"/>
                <a:gd name="T25" fmla="*/ 2147483647 h 50"/>
                <a:gd name="T26" fmla="*/ 2147483647 w 162"/>
                <a:gd name="T27" fmla="*/ 2147483647 h 50"/>
                <a:gd name="T28" fmla="*/ 2147483647 w 162"/>
                <a:gd name="T29" fmla="*/ 2147483647 h 50"/>
                <a:gd name="T30" fmla="*/ 2147483647 w 162"/>
                <a:gd name="T31" fmla="*/ 2147483647 h 50"/>
                <a:gd name="T32" fmla="*/ 2147483647 w 162"/>
                <a:gd name="T33" fmla="*/ 2147483647 h 50"/>
                <a:gd name="T34" fmla="*/ 2147483647 w 162"/>
                <a:gd name="T35" fmla="*/ 2147483647 h 50"/>
                <a:gd name="T36" fmla="*/ 2147483647 w 162"/>
                <a:gd name="T37" fmla="*/ 2147483647 h 50"/>
                <a:gd name="T38" fmla="*/ 2147483647 w 162"/>
                <a:gd name="T39" fmla="*/ 2147483647 h 50"/>
                <a:gd name="T40" fmla="*/ 2147483647 w 162"/>
                <a:gd name="T41" fmla="*/ 2147483647 h 50"/>
                <a:gd name="T42" fmla="*/ 2147483647 w 162"/>
                <a:gd name="T43" fmla="*/ 2147483647 h 50"/>
                <a:gd name="T44" fmla="*/ 2147483647 w 162"/>
                <a:gd name="T45" fmla="*/ 2147483647 h 50"/>
                <a:gd name="T46" fmla="*/ 2147483647 w 162"/>
                <a:gd name="T47" fmla="*/ 2147483647 h 50"/>
                <a:gd name="T48" fmla="*/ 2147483647 w 162"/>
                <a:gd name="T49" fmla="*/ 2147483647 h 50"/>
                <a:gd name="T50" fmla="*/ 2147483647 w 162"/>
                <a:gd name="T51" fmla="*/ 2147483647 h 50"/>
                <a:gd name="T52" fmla="*/ 2147483647 w 162"/>
                <a:gd name="T53" fmla="*/ 2147483647 h 50"/>
                <a:gd name="T54" fmla="*/ 2147483647 w 162"/>
                <a:gd name="T55" fmla="*/ 2147483647 h 50"/>
                <a:gd name="T56" fmla="*/ 2147483647 w 162"/>
                <a:gd name="T57" fmla="*/ 2147483647 h 50"/>
                <a:gd name="T58" fmla="*/ 2147483647 w 162"/>
                <a:gd name="T59" fmla="*/ 2147483647 h 50"/>
                <a:gd name="T60" fmla="*/ 2147483647 w 162"/>
                <a:gd name="T61" fmla="*/ 2147483647 h 50"/>
                <a:gd name="T62" fmla="*/ 2147483647 w 162"/>
                <a:gd name="T63" fmla="*/ 2147483647 h 50"/>
                <a:gd name="T64" fmla="*/ 2147483647 w 162"/>
                <a:gd name="T65" fmla="*/ 2147483647 h 50"/>
                <a:gd name="T66" fmla="*/ 2147483647 w 162"/>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50"/>
                <a:gd name="T104" fmla="*/ 162 w 162"/>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8" name="Freeform 275"/>
            <p:cNvSpPr/>
            <p:nvPr/>
          </p:nvSpPr>
          <p:spPr bwMode="auto">
            <a:xfrm>
              <a:off x="7105476" y="4610119"/>
              <a:ext cx="33440" cy="41151"/>
            </a:xfrm>
            <a:custGeom>
              <a:avLst/>
              <a:gdLst>
                <a:gd name="T0" fmla="*/ 0 w 24"/>
                <a:gd name="T1" fmla="*/ 2147483647 h 26"/>
                <a:gd name="T2" fmla="*/ 2147483647 w 24"/>
                <a:gd name="T3" fmla="*/ 2147483647 h 26"/>
                <a:gd name="T4" fmla="*/ 2147483647 w 24"/>
                <a:gd name="T5" fmla="*/ 2147483647 h 26"/>
                <a:gd name="T6" fmla="*/ 2147483647 w 24"/>
                <a:gd name="T7" fmla="*/ 0 h 26"/>
                <a:gd name="T8" fmla="*/ 2147483647 w 24"/>
                <a:gd name="T9" fmla="*/ 0 h 26"/>
                <a:gd name="T10" fmla="*/ 2147483647 w 24"/>
                <a:gd name="T11" fmla="*/ 2147483647 h 26"/>
                <a:gd name="T12" fmla="*/ 2147483647 w 24"/>
                <a:gd name="T13" fmla="*/ 2147483647 h 26"/>
                <a:gd name="T14" fmla="*/ 2147483647 w 24"/>
                <a:gd name="T15" fmla="*/ 2147483647 h 26"/>
                <a:gd name="T16" fmla="*/ 2147483647 w 24"/>
                <a:gd name="T17" fmla="*/ 2147483647 h 26"/>
                <a:gd name="T18" fmla="*/ 2147483647 w 24"/>
                <a:gd name="T19" fmla="*/ 2147483647 h 26"/>
                <a:gd name="T20" fmla="*/ 2147483647 w 24"/>
                <a:gd name="T21" fmla="*/ 2147483647 h 26"/>
                <a:gd name="T22" fmla="*/ 2147483647 w 24"/>
                <a:gd name="T23" fmla="*/ 2147483647 h 26"/>
                <a:gd name="T24" fmla="*/ 2147483647 w 24"/>
                <a:gd name="T25" fmla="*/ 2147483647 h 26"/>
                <a:gd name="T26" fmla="*/ 2147483647 w 24"/>
                <a:gd name="T27" fmla="*/ 2147483647 h 26"/>
                <a:gd name="T28" fmla="*/ 2147483647 w 24"/>
                <a:gd name="T29" fmla="*/ 2147483647 h 26"/>
                <a:gd name="T30" fmla="*/ 2147483647 w 24"/>
                <a:gd name="T31" fmla="*/ 2147483647 h 26"/>
                <a:gd name="T32" fmla="*/ 2147483647 w 24"/>
                <a:gd name="T33" fmla="*/ 2147483647 h 26"/>
                <a:gd name="T34" fmla="*/ 2147483647 w 24"/>
                <a:gd name="T35" fmla="*/ 2147483647 h 26"/>
                <a:gd name="T36" fmla="*/ 0 w 24"/>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6"/>
                <a:gd name="T59" fmla="*/ 24 w 24"/>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9" name="Freeform 276"/>
            <p:cNvSpPr/>
            <p:nvPr/>
          </p:nvSpPr>
          <p:spPr bwMode="auto">
            <a:xfrm>
              <a:off x="7159672" y="4639322"/>
              <a:ext cx="17296" cy="15929"/>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2147483647 h 10"/>
                <a:gd name="T12" fmla="*/ 2147483647 w 12"/>
                <a:gd name="T13" fmla="*/ 2147483647 h 10"/>
                <a:gd name="T14" fmla="*/ 2147483647 w 12"/>
                <a:gd name="T15" fmla="*/ 0 h 10"/>
                <a:gd name="T16" fmla="*/ 2147483647 w 1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2"/>
                  </a:moveTo>
                  <a:lnTo>
                    <a:pt x="10" y="6"/>
                  </a:lnTo>
                  <a:lnTo>
                    <a:pt x="10" y="10"/>
                  </a:lnTo>
                  <a:lnTo>
                    <a:pt x="4" y="10"/>
                  </a:lnTo>
                  <a:lnTo>
                    <a:pt x="2" y="8"/>
                  </a:lnTo>
                  <a:lnTo>
                    <a:pt x="0" y="4"/>
                  </a:lnTo>
                  <a:lnTo>
                    <a:pt x="2" y="2"/>
                  </a:lnTo>
                  <a:lnTo>
                    <a:pt x="4" y="0"/>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0" name="Freeform 277"/>
            <p:cNvSpPr/>
            <p:nvPr/>
          </p:nvSpPr>
          <p:spPr bwMode="auto">
            <a:xfrm>
              <a:off x="6948653" y="4592862"/>
              <a:ext cx="13837" cy="17257"/>
            </a:xfrm>
            <a:custGeom>
              <a:avLst/>
              <a:gdLst>
                <a:gd name="T0" fmla="*/ 2147483647 w 10"/>
                <a:gd name="T1" fmla="*/ 0 h 12"/>
                <a:gd name="T2" fmla="*/ 2147483647 w 10"/>
                <a:gd name="T3" fmla="*/ 2147483647 h 12"/>
                <a:gd name="T4" fmla="*/ 2147483647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0 w 10"/>
                <a:gd name="T15" fmla="*/ 2147483647 h 12"/>
                <a:gd name="T16" fmla="*/ 2147483647 w 10"/>
                <a:gd name="T17" fmla="*/ 0 h 12"/>
                <a:gd name="T18" fmla="*/ 2147483647 w 10"/>
                <a:gd name="T19" fmla="*/ 0 h 12"/>
                <a:gd name="T20" fmla="*/ 2147483647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1" name="Freeform 278"/>
            <p:cNvSpPr/>
            <p:nvPr/>
          </p:nvSpPr>
          <p:spPr bwMode="auto">
            <a:xfrm>
              <a:off x="6917519" y="4522508"/>
              <a:ext cx="17296" cy="22567"/>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0 w 12"/>
                <a:gd name="T9" fmla="*/ 2147483647 h 14"/>
                <a:gd name="T10" fmla="*/ 0 w 12"/>
                <a:gd name="T11" fmla="*/ 2147483647 h 14"/>
                <a:gd name="T12" fmla="*/ 0 w 12"/>
                <a:gd name="T13" fmla="*/ 0 h 14"/>
                <a:gd name="T14" fmla="*/ 2147483647 w 12"/>
                <a:gd name="T15" fmla="*/ 2147483647 h 14"/>
                <a:gd name="T16" fmla="*/ 2147483647 w 12"/>
                <a:gd name="T17" fmla="*/ 2147483647 h 14"/>
                <a:gd name="T18" fmla="*/ 2147483647 w 12"/>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2" name="Freeform 279"/>
            <p:cNvSpPr/>
            <p:nvPr/>
          </p:nvSpPr>
          <p:spPr bwMode="auto">
            <a:xfrm>
              <a:off x="7673959" y="4888882"/>
              <a:ext cx="29981" cy="15929"/>
            </a:xfrm>
            <a:custGeom>
              <a:avLst/>
              <a:gdLst>
                <a:gd name="T0" fmla="*/ 0 w 20"/>
                <a:gd name="T1" fmla="*/ 0 h 10"/>
                <a:gd name="T2" fmla="*/ 0 w 20"/>
                <a:gd name="T3" fmla="*/ 2147483647 h 10"/>
                <a:gd name="T4" fmla="*/ 2147483647 w 20"/>
                <a:gd name="T5" fmla="*/ 2147483647 h 10"/>
                <a:gd name="T6" fmla="*/ 2147483647 w 20"/>
                <a:gd name="T7" fmla="*/ 2147483647 h 10"/>
                <a:gd name="T8" fmla="*/ 2147483647 w 20"/>
                <a:gd name="T9" fmla="*/ 2147483647 h 10"/>
                <a:gd name="T10" fmla="*/ 2147483647 w 20"/>
                <a:gd name="T11" fmla="*/ 2147483647 h 10"/>
                <a:gd name="T12" fmla="*/ 2147483647 w 20"/>
                <a:gd name="T13" fmla="*/ 2147483647 h 10"/>
                <a:gd name="T14" fmla="*/ 2147483647 w 20"/>
                <a:gd name="T15" fmla="*/ 0 h 10"/>
                <a:gd name="T16" fmla="*/ 2147483647 w 20"/>
                <a:gd name="T17" fmla="*/ 0 h 10"/>
                <a:gd name="T18" fmla="*/ 0 w 2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3" name="Freeform 280"/>
            <p:cNvSpPr/>
            <p:nvPr/>
          </p:nvSpPr>
          <p:spPr bwMode="auto">
            <a:xfrm>
              <a:off x="7730461" y="5734463"/>
              <a:ext cx="95708" cy="92921"/>
            </a:xfrm>
            <a:custGeom>
              <a:avLst/>
              <a:gdLst>
                <a:gd name="T0" fmla="*/ 2147483647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2147483647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0 w 66"/>
                <a:gd name="T51" fmla="*/ 2147483647 h 58"/>
                <a:gd name="T52" fmla="*/ 0 w 66"/>
                <a:gd name="T53" fmla="*/ 2147483647 h 58"/>
                <a:gd name="T54" fmla="*/ 0 w 66"/>
                <a:gd name="T55" fmla="*/ 2147483647 h 58"/>
                <a:gd name="T56" fmla="*/ 0 w 66"/>
                <a:gd name="T57" fmla="*/ 2147483647 h 58"/>
                <a:gd name="T58" fmla="*/ 2147483647 w 66"/>
                <a:gd name="T59" fmla="*/ 2147483647 h 58"/>
                <a:gd name="T60" fmla="*/ 2147483647 w 66"/>
                <a:gd name="T61" fmla="*/ 2147483647 h 58"/>
                <a:gd name="T62" fmla="*/ 2147483647 w 66"/>
                <a:gd name="T63" fmla="*/ 2147483647 h 58"/>
                <a:gd name="T64" fmla="*/ 2147483647 w 66"/>
                <a:gd name="T65" fmla="*/ 2147483647 h 58"/>
                <a:gd name="T66" fmla="*/ 2147483647 w 66"/>
                <a:gd name="T67" fmla="*/ 2147483647 h 58"/>
                <a:gd name="T68" fmla="*/ 2147483647 w 66"/>
                <a:gd name="T69" fmla="*/ 2147483647 h 58"/>
                <a:gd name="T70" fmla="*/ 2147483647 w 66"/>
                <a:gd name="T71" fmla="*/ 2147483647 h 58"/>
                <a:gd name="T72" fmla="*/ 2147483647 w 66"/>
                <a:gd name="T73" fmla="*/ 0 h 58"/>
                <a:gd name="T74" fmla="*/ 2147483647 w 66"/>
                <a:gd name="T75" fmla="*/ 2147483647 h 58"/>
                <a:gd name="T76" fmla="*/ 2147483647 w 66"/>
                <a:gd name="T77" fmla="*/ 2147483647 h 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58"/>
                <a:gd name="T119" fmla="*/ 66 w 66"/>
                <a:gd name="T120" fmla="*/ 58 h 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4" name="Freeform 281"/>
            <p:cNvSpPr/>
            <p:nvPr/>
          </p:nvSpPr>
          <p:spPr bwMode="auto">
            <a:xfrm>
              <a:off x="8116753" y="5739773"/>
              <a:ext cx="267521" cy="179205"/>
            </a:xfrm>
            <a:custGeom>
              <a:avLst/>
              <a:gdLst>
                <a:gd name="T0" fmla="*/ 2147483647 w 184"/>
                <a:gd name="T1" fmla="*/ 2147483647 h 114"/>
                <a:gd name="T2" fmla="*/ 2147483647 w 184"/>
                <a:gd name="T3" fmla="*/ 2147483647 h 114"/>
                <a:gd name="T4" fmla="*/ 2147483647 w 184"/>
                <a:gd name="T5" fmla="*/ 2147483647 h 114"/>
                <a:gd name="T6" fmla="*/ 2147483647 w 184"/>
                <a:gd name="T7" fmla="*/ 2147483647 h 114"/>
                <a:gd name="T8" fmla="*/ 2147483647 w 184"/>
                <a:gd name="T9" fmla="*/ 2147483647 h 114"/>
                <a:gd name="T10" fmla="*/ 2147483647 w 184"/>
                <a:gd name="T11" fmla="*/ 2147483647 h 114"/>
                <a:gd name="T12" fmla="*/ 2147483647 w 184"/>
                <a:gd name="T13" fmla="*/ 2147483647 h 114"/>
                <a:gd name="T14" fmla="*/ 2147483647 w 184"/>
                <a:gd name="T15" fmla="*/ 0 h 114"/>
                <a:gd name="T16" fmla="*/ 2147483647 w 184"/>
                <a:gd name="T17" fmla="*/ 2147483647 h 114"/>
                <a:gd name="T18" fmla="*/ 2147483647 w 184"/>
                <a:gd name="T19" fmla="*/ 2147483647 h 114"/>
                <a:gd name="T20" fmla="*/ 2147483647 w 184"/>
                <a:gd name="T21" fmla="*/ 2147483647 h 114"/>
                <a:gd name="T22" fmla="*/ 2147483647 w 184"/>
                <a:gd name="T23" fmla="*/ 2147483647 h 114"/>
                <a:gd name="T24" fmla="*/ 2147483647 w 184"/>
                <a:gd name="T25" fmla="*/ 2147483647 h 114"/>
                <a:gd name="T26" fmla="*/ 2147483647 w 184"/>
                <a:gd name="T27" fmla="*/ 2147483647 h 114"/>
                <a:gd name="T28" fmla="*/ 2147483647 w 184"/>
                <a:gd name="T29" fmla="*/ 2147483647 h 114"/>
                <a:gd name="T30" fmla="*/ 2147483647 w 184"/>
                <a:gd name="T31" fmla="*/ 2147483647 h 114"/>
                <a:gd name="T32" fmla="*/ 2147483647 w 184"/>
                <a:gd name="T33" fmla="*/ 2147483647 h 114"/>
                <a:gd name="T34" fmla="*/ 2147483647 w 184"/>
                <a:gd name="T35" fmla="*/ 2147483647 h 114"/>
                <a:gd name="T36" fmla="*/ 2147483647 w 184"/>
                <a:gd name="T37" fmla="*/ 2147483647 h 114"/>
                <a:gd name="T38" fmla="*/ 2147483647 w 184"/>
                <a:gd name="T39" fmla="*/ 2147483647 h 114"/>
                <a:gd name="T40" fmla="*/ 2147483647 w 184"/>
                <a:gd name="T41" fmla="*/ 2147483647 h 114"/>
                <a:gd name="T42" fmla="*/ 2147483647 w 184"/>
                <a:gd name="T43" fmla="*/ 2147483647 h 114"/>
                <a:gd name="T44" fmla="*/ 2147483647 w 184"/>
                <a:gd name="T45" fmla="*/ 2147483647 h 114"/>
                <a:gd name="T46" fmla="*/ 2147483647 w 184"/>
                <a:gd name="T47" fmla="*/ 2147483647 h 114"/>
                <a:gd name="T48" fmla="*/ 2147483647 w 184"/>
                <a:gd name="T49" fmla="*/ 2147483647 h 114"/>
                <a:gd name="T50" fmla="*/ 2147483647 w 184"/>
                <a:gd name="T51" fmla="*/ 2147483647 h 114"/>
                <a:gd name="T52" fmla="*/ 2147483647 w 184"/>
                <a:gd name="T53" fmla="*/ 2147483647 h 114"/>
                <a:gd name="T54" fmla="*/ 2147483647 w 184"/>
                <a:gd name="T55" fmla="*/ 2147483647 h 114"/>
                <a:gd name="T56" fmla="*/ 2147483647 w 184"/>
                <a:gd name="T57" fmla="*/ 2147483647 h 114"/>
                <a:gd name="T58" fmla="*/ 2147483647 w 184"/>
                <a:gd name="T59" fmla="*/ 2147483647 h 114"/>
                <a:gd name="T60" fmla="*/ 2147483647 w 184"/>
                <a:gd name="T61" fmla="*/ 2147483647 h 114"/>
                <a:gd name="T62" fmla="*/ 2147483647 w 184"/>
                <a:gd name="T63" fmla="*/ 2147483647 h 114"/>
                <a:gd name="T64" fmla="*/ 2147483647 w 184"/>
                <a:gd name="T65" fmla="*/ 2147483647 h 114"/>
                <a:gd name="T66" fmla="*/ 2147483647 w 184"/>
                <a:gd name="T67" fmla="*/ 2147483647 h 114"/>
                <a:gd name="T68" fmla="*/ 2147483647 w 184"/>
                <a:gd name="T69" fmla="*/ 2147483647 h 114"/>
                <a:gd name="T70" fmla="*/ 2147483647 w 184"/>
                <a:gd name="T71" fmla="*/ 2147483647 h 114"/>
                <a:gd name="T72" fmla="*/ 2147483647 w 184"/>
                <a:gd name="T73" fmla="*/ 2147483647 h 114"/>
                <a:gd name="T74" fmla="*/ 2147483647 w 184"/>
                <a:gd name="T75" fmla="*/ 2147483647 h 114"/>
                <a:gd name="T76" fmla="*/ 2147483647 w 184"/>
                <a:gd name="T77" fmla="*/ 2147483647 h 114"/>
                <a:gd name="T78" fmla="*/ 2147483647 w 184"/>
                <a:gd name="T79" fmla="*/ 2147483647 h 114"/>
                <a:gd name="T80" fmla="*/ 2147483647 w 184"/>
                <a:gd name="T81" fmla="*/ 2147483647 h 114"/>
                <a:gd name="T82" fmla="*/ 2147483647 w 184"/>
                <a:gd name="T83" fmla="*/ 2147483647 h 114"/>
                <a:gd name="T84" fmla="*/ 0 w 184"/>
                <a:gd name="T85" fmla="*/ 2147483647 h 114"/>
                <a:gd name="T86" fmla="*/ 0 w 184"/>
                <a:gd name="T87" fmla="*/ 2147483647 h 114"/>
                <a:gd name="T88" fmla="*/ 2147483647 w 184"/>
                <a:gd name="T89" fmla="*/ 2147483647 h 114"/>
                <a:gd name="T90" fmla="*/ 2147483647 w 184"/>
                <a:gd name="T91" fmla="*/ 2147483647 h 114"/>
                <a:gd name="T92" fmla="*/ 2147483647 w 184"/>
                <a:gd name="T93" fmla="*/ 2147483647 h 114"/>
                <a:gd name="T94" fmla="*/ 2147483647 w 184"/>
                <a:gd name="T95" fmla="*/ 2147483647 h 114"/>
                <a:gd name="T96" fmla="*/ 2147483647 w 184"/>
                <a:gd name="T97" fmla="*/ 2147483647 h 114"/>
                <a:gd name="T98" fmla="*/ 2147483647 w 184"/>
                <a:gd name="T99" fmla="*/ 2147483647 h 114"/>
                <a:gd name="T100" fmla="*/ 2147483647 w 184"/>
                <a:gd name="T101" fmla="*/ 2147483647 h 114"/>
                <a:gd name="T102" fmla="*/ 2147483647 w 184"/>
                <a:gd name="T103" fmla="*/ 2147483647 h 114"/>
                <a:gd name="T104" fmla="*/ 2147483647 w 184"/>
                <a:gd name="T105" fmla="*/ 2147483647 h 114"/>
                <a:gd name="T106" fmla="*/ 2147483647 w 184"/>
                <a:gd name="T107" fmla="*/ 2147483647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4"/>
                <a:gd name="T163" fmla="*/ 0 h 114"/>
                <a:gd name="T164" fmla="*/ 184 w 18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5" name="Freeform 282"/>
            <p:cNvSpPr/>
            <p:nvPr/>
          </p:nvSpPr>
          <p:spPr bwMode="auto">
            <a:xfrm>
              <a:off x="8391193" y="5565877"/>
              <a:ext cx="153364" cy="208409"/>
            </a:xfrm>
            <a:custGeom>
              <a:avLst/>
              <a:gdLst>
                <a:gd name="T0" fmla="*/ 2147483647 w 106"/>
                <a:gd name="T1" fmla="*/ 2147483647 h 132"/>
                <a:gd name="T2" fmla="*/ 0 w 106"/>
                <a:gd name="T3" fmla="*/ 2147483647 h 132"/>
                <a:gd name="T4" fmla="*/ 2147483647 w 106"/>
                <a:gd name="T5" fmla="*/ 2147483647 h 132"/>
                <a:gd name="T6" fmla="*/ 2147483647 w 106"/>
                <a:gd name="T7" fmla="*/ 2147483647 h 132"/>
                <a:gd name="T8" fmla="*/ 2147483647 w 106"/>
                <a:gd name="T9" fmla="*/ 2147483647 h 132"/>
                <a:gd name="T10" fmla="*/ 2147483647 w 106"/>
                <a:gd name="T11" fmla="*/ 2147483647 h 132"/>
                <a:gd name="T12" fmla="*/ 2147483647 w 106"/>
                <a:gd name="T13" fmla="*/ 2147483647 h 132"/>
                <a:gd name="T14" fmla="*/ 2147483647 w 106"/>
                <a:gd name="T15" fmla="*/ 2147483647 h 132"/>
                <a:gd name="T16" fmla="*/ 2147483647 w 106"/>
                <a:gd name="T17" fmla="*/ 2147483647 h 132"/>
                <a:gd name="T18" fmla="*/ 2147483647 w 106"/>
                <a:gd name="T19" fmla="*/ 2147483647 h 132"/>
                <a:gd name="T20" fmla="*/ 2147483647 w 106"/>
                <a:gd name="T21" fmla="*/ 2147483647 h 132"/>
                <a:gd name="T22" fmla="*/ 2147483647 w 106"/>
                <a:gd name="T23" fmla="*/ 2147483647 h 132"/>
                <a:gd name="T24" fmla="*/ 2147483647 w 106"/>
                <a:gd name="T25" fmla="*/ 2147483647 h 132"/>
                <a:gd name="T26" fmla="*/ 2147483647 w 106"/>
                <a:gd name="T27" fmla="*/ 2147483647 h 132"/>
                <a:gd name="T28" fmla="*/ 2147483647 w 106"/>
                <a:gd name="T29" fmla="*/ 2147483647 h 132"/>
                <a:gd name="T30" fmla="*/ 2147483647 w 106"/>
                <a:gd name="T31" fmla="*/ 2147483647 h 132"/>
                <a:gd name="T32" fmla="*/ 2147483647 w 106"/>
                <a:gd name="T33" fmla="*/ 2147483647 h 132"/>
                <a:gd name="T34" fmla="*/ 2147483647 w 106"/>
                <a:gd name="T35" fmla="*/ 0 h 132"/>
                <a:gd name="T36" fmla="*/ 2147483647 w 106"/>
                <a:gd name="T37" fmla="*/ 2147483647 h 132"/>
                <a:gd name="T38" fmla="*/ 2147483647 w 106"/>
                <a:gd name="T39" fmla="*/ 2147483647 h 132"/>
                <a:gd name="T40" fmla="*/ 2147483647 w 106"/>
                <a:gd name="T41" fmla="*/ 2147483647 h 132"/>
                <a:gd name="T42" fmla="*/ 2147483647 w 106"/>
                <a:gd name="T43" fmla="*/ 2147483647 h 132"/>
                <a:gd name="T44" fmla="*/ 2147483647 w 106"/>
                <a:gd name="T45" fmla="*/ 2147483647 h 132"/>
                <a:gd name="T46" fmla="*/ 2147483647 w 106"/>
                <a:gd name="T47" fmla="*/ 2147483647 h 132"/>
                <a:gd name="T48" fmla="*/ 2147483647 w 106"/>
                <a:gd name="T49" fmla="*/ 2147483647 h 132"/>
                <a:gd name="T50" fmla="*/ 2147483647 w 106"/>
                <a:gd name="T51" fmla="*/ 2147483647 h 132"/>
                <a:gd name="T52" fmla="*/ 2147483647 w 106"/>
                <a:gd name="T53" fmla="*/ 2147483647 h 132"/>
                <a:gd name="T54" fmla="*/ 2147483647 w 106"/>
                <a:gd name="T55" fmla="*/ 2147483647 h 132"/>
                <a:gd name="T56" fmla="*/ 2147483647 w 106"/>
                <a:gd name="T57" fmla="*/ 2147483647 h 132"/>
                <a:gd name="T58" fmla="*/ 2147483647 w 106"/>
                <a:gd name="T59" fmla="*/ 2147483647 h 132"/>
                <a:gd name="T60" fmla="*/ 2147483647 w 106"/>
                <a:gd name="T61" fmla="*/ 2147483647 h 132"/>
                <a:gd name="T62" fmla="*/ 2147483647 w 106"/>
                <a:gd name="T63" fmla="*/ 2147483647 h 132"/>
                <a:gd name="T64" fmla="*/ 2147483647 w 106"/>
                <a:gd name="T65" fmla="*/ 2147483647 h 132"/>
                <a:gd name="T66" fmla="*/ 2147483647 w 106"/>
                <a:gd name="T67" fmla="*/ 2147483647 h 132"/>
                <a:gd name="T68" fmla="*/ 2147483647 w 106"/>
                <a:gd name="T69" fmla="*/ 2147483647 h 132"/>
                <a:gd name="T70" fmla="*/ 2147483647 w 106"/>
                <a:gd name="T71" fmla="*/ 2147483647 h 132"/>
                <a:gd name="T72" fmla="*/ 2147483647 w 106"/>
                <a:gd name="T73" fmla="*/ 2147483647 h 132"/>
                <a:gd name="T74" fmla="*/ 2147483647 w 106"/>
                <a:gd name="T75" fmla="*/ 2147483647 h 132"/>
                <a:gd name="T76" fmla="*/ 2147483647 w 106"/>
                <a:gd name="T77" fmla="*/ 2147483647 h 132"/>
                <a:gd name="T78" fmla="*/ 2147483647 w 106"/>
                <a:gd name="T79" fmla="*/ 2147483647 h 132"/>
                <a:gd name="T80" fmla="*/ 2147483647 w 106"/>
                <a:gd name="T81" fmla="*/ 2147483647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32"/>
                <a:gd name="T125" fmla="*/ 106 w 106"/>
                <a:gd name="T126" fmla="*/ 132 h 1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6" name="Freeform 283"/>
            <p:cNvSpPr/>
            <p:nvPr/>
          </p:nvSpPr>
          <p:spPr bwMode="auto">
            <a:xfrm>
              <a:off x="8418868" y="5151716"/>
              <a:ext cx="56503" cy="70354"/>
            </a:xfrm>
            <a:custGeom>
              <a:avLst/>
              <a:gdLst>
                <a:gd name="T0" fmla="*/ 2147483647 w 38"/>
                <a:gd name="T1" fmla="*/ 2147483647 h 44"/>
                <a:gd name="T2" fmla="*/ 2147483647 w 38"/>
                <a:gd name="T3" fmla="*/ 2147483647 h 44"/>
                <a:gd name="T4" fmla="*/ 2147483647 w 38"/>
                <a:gd name="T5" fmla="*/ 2147483647 h 44"/>
                <a:gd name="T6" fmla="*/ 2147483647 w 38"/>
                <a:gd name="T7" fmla="*/ 2147483647 h 44"/>
                <a:gd name="T8" fmla="*/ 2147483647 w 38"/>
                <a:gd name="T9" fmla="*/ 2147483647 h 44"/>
                <a:gd name="T10" fmla="*/ 2147483647 w 38"/>
                <a:gd name="T11" fmla="*/ 2147483647 h 44"/>
                <a:gd name="T12" fmla="*/ 0 w 38"/>
                <a:gd name="T13" fmla="*/ 2147483647 h 44"/>
                <a:gd name="T14" fmla="*/ 0 w 38"/>
                <a:gd name="T15" fmla="*/ 0 h 44"/>
                <a:gd name="T16" fmla="*/ 2147483647 w 38"/>
                <a:gd name="T17" fmla="*/ 2147483647 h 44"/>
                <a:gd name="T18" fmla="*/ 2147483647 w 38"/>
                <a:gd name="T19" fmla="*/ 2147483647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7" name="Freeform 284"/>
            <p:cNvSpPr/>
            <p:nvPr/>
          </p:nvSpPr>
          <p:spPr bwMode="auto">
            <a:xfrm>
              <a:off x="8116753" y="4691093"/>
              <a:ext cx="92249" cy="59734"/>
            </a:xfrm>
            <a:custGeom>
              <a:avLst/>
              <a:gdLst>
                <a:gd name="T0" fmla="*/ 2147483647 w 64"/>
                <a:gd name="T1" fmla="*/ 2147483647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0 w 64"/>
                <a:gd name="T13" fmla="*/ 2147483647 h 38"/>
                <a:gd name="T14" fmla="*/ 0 w 64"/>
                <a:gd name="T15" fmla="*/ 2147483647 h 38"/>
                <a:gd name="T16" fmla="*/ 0 w 64"/>
                <a:gd name="T17" fmla="*/ 2147483647 h 38"/>
                <a:gd name="T18" fmla="*/ 2147483647 w 64"/>
                <a:gd name="T19" fmla="*/ 2147483647 h 38"/>
                <a:gd name="T20" fmla="*/ 2147483647 w 64"/>
                <a:gd name="T21" fmla="*/ 2147483647 h 38"/>
                <a:gd name="T22" fmla="*/ 2147483647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0 h 38"/>
                <a:gd name="T38" fmla="*/ 2147483647 w 64"/>
                <a:gd name="T39" fmla="*/ 0 h 38"/>
                <a:gd name="T40" fmla="*/ 2147483647 w 64"/>
                <a:gd name="T41" fmla="*/ 2147483647 h 38"/>
                <a:gd name="T42" fmla="*/ 2147483647 w 64"/>
                <a:gd name="T43" fmla="*/ 2147483647 h 38"/>
                <a:gd name="T44" fmla="*/ 2147483647 w 64"/>
                <a:gd name="T45" fmla="*/ 2147483647 h 38"/>
                <a:gd name="T46" fmla="*/ 2147483647 w 64"/>
                <a:gd name="T47" fmla="*/ 2147483647 h 38"/>
                <a:gd name="T48" fmla="*/ 2147483647 w 64"/>
                <a:gd name="T49" fmla="*/ 2147483647 h 38"/>
                <a:gd name="T50" fmla="*/ 2147483647 w 64"/>
                <a:gd name="T51" fmla="*/ 2147483647 h 38"/>
                <a:gd name="T52" fmla="*/ 2147483647 w 64"/>
                <a:gd name="T53" fmla="*/ 2147483647 h 38"/>
                <a:gd name="T54" fmla="*/ 2147483647 w 64"/>
                <a:gd name="T55" fmla="*/ 2147483647 h 38"/>
                <a:gd name="T56" fmla="*/ 2147483647 w 64"/>
                <a:gd name="T57" fmla="*/ 2147483647 h 38"/>
                <a:gd name="T58" fmla="*/ 2147483647 w 64"/>
                <a:gd name="T59" fmla="*/ 2147483647 h 38"/>
                <a:gd name="T60" fmla="*/ 2147483647 w 64"/>
                <a:gd name="T61" fmla="*/ 2147483647 h 38"/>
                <a:gd name="T62" fmla="*/ 2147483647 w 64"/>
                <a:gd name="T63" fmla="*/ 2147483647 h 38"/>
                <a:gd name="T64" fmla="*/ 2147483647 w 6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38"/>
                <a:gd name="T101" fmla="*/ 64 w 6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8" name="Freeform 285"/>
            <p:cNvSpPr/>
            <p:nvPr/>
          </p:nvSpPr>
          <p:spPr bwMode="auto">
            <a:xfrm>
              <a:off x="7778892" y="4725607"/>
              <a:ext cx="17296" cy="25221"/>
            </a:xfrm>
            <a:custGeom>
              <a:avLst/>
              <a:gdLst>
                <a:gd name="T0" fmla="*/ 2147483647 w 12"/>
                <a:gd name="T1" fmla="*/ 2147483647 h 16"/>
                <a:gd name="T2" fmla="*/ 2147483647 w 12"/>
                <a:gd name="T3" fmla="*/ 2147483647 h 16"/>
                <a:gd name="T4" fmla="*/ 2147483647 w 12"/>
                <a:gd name="T5" fmla="*/ 2147483647 h 16"/>
                <a:gd name="T6" fmla="*/ 2147483647 w 12"/>
                <a:gd name="T7" fmla="*/ 2147483647 h 16"/>
                <a:gd name="T8" fmla="*/ 2147483647 w 12"/>
                <a:gd name="T9" fmla="*/ 2147483647 h 16"/>
                <a:gd name="T10" fmla="*/ 0 w 12"/>
                <a:gd name="T11" fmla="*/ 2147483647 h 16"/>
                <a:gd name="T12" fmla="*/ 2147483647 w 12"/>
                <a:gd name="T13" fmla="*/ 2147483647 h 16"/>
                <a:gd name="T14" fmla="*/ 2147483647 w 12"/>
                <a:gd name="T15" fmla="*/ 0 h 16"/>
                <a:gd name="T16" fmla="*/ 2147483647 w 12"/>
                <a:gd name="T17" fmla="*/ 2147483647 h 16"/>
                <a:gd name="T18" fmla="*/ 2147483647 w 12"/>
                <a:gd name="T19" fmla="*/ 2147483647 h 16"/>
                <a:gd name="T20" fmla="*/ 2147483647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9" name="Freeform 286"/>
            <p:cNvSpPr/>
            <p:nvPr/>
          </p:nvSpPr>
          <p:spPr bwMode="auto">
            <a:xfrm>
              <a:off x="7703940" y="4773395"/>
              <a:ext cx="17296" cy="29203"/>
            </a:xfrm>
            <a:custGeom>
              <a:avLst/>
              <a:gdLst>
                <a:gd name="T0" fmla="*/ 2147483647 w 12"/>
                <a:gd name="T1" fmla="*/ 2147483647 h 20"/>
                <a:gd name="T2" fmla="*/ 2147483647 w 12"/>
                <a:gd name="T3" fmla="*/ 2147483647 h 20"/>
                <a:gd name="T4" fmla="*/ 2147483647 w 12"/>
                <a:gd name="T5" fmla="*/ 0 h 20"/>
                <a:gd name="T6" fmla="*/ 2147483647 w 12"/>
                <a:gd name="T7" fmla="*/ 2147483647 h 20"/>
                <a:gd name="T8" fmla="*/ 2147483647 w 12"/>
                <a:gd name="T9" fmla="*/ 2147483647 h 20"/>
                <a:gd name="T10" fmla="*/ 2147483647 w 12"/>
                <a:gd name="T11" fmla="*/ 2147483647 h 20"/>
                <a:gd name="T12" fmla="*/ 2147483647 w 12"/>
                <a:gd name="T13" fmla="*/ 2147483647 h 20"/>
                <a:gd name="T14" fmla="*/ 0 w 12"/>
                <a:gd name="T15" fmla="*/ 2147483647 h 20"/>
                <a:gd name="T16" fmla="*/ 0 w 12"/>
                <a:gd name="T17" fmla="*/ 2147483647 h 20"/>
                <a:gd name="T18" fmla="*/ 2147483647 w 12"/>
                <a:gd name="T19" fmla="*/ 2147483647 h 20"/>
                <a:gd name="T20" fmla="*/ 2147483647 w 12"/>
                <a:gd name="T21" fmla="*/ 2147483647 h 20"/>
                <a:gd name="T22" fmla="*/ 2147483647 w 12"/>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0" name="Freeform 287"/>
            <p:cNvSpPr/>
            <p:nvPr/>
          </p:nvSpPr>
          <p:spPr bwMode="auto">
            <a:xfrm>
              <a:off x="7635907" y="4645960"/>
              <a:ext cx="73799" cy="34513"/>
            </a:xfrm>
            <a:custGeom>
              <a:avLst/>
              <a:gdLst>
                <a:gd name="T0" fmla="*/ 2147483647 w 50"/>
                <a:gd name="T1" fmla="*/ 2147483647 h 22"/>
                <a:gd name="T2" fmla="*/ 2147483647 w 50"/>
                <a:gd name="T3" fmla="*/ 2147483647 h 22"/>
                <a:gd name="T4" fmla="*/ 2147483647 w 50"/>
                <a:gd name="T5" fmla="*/ 2147483647 h 22"/>
                <a:gd name="T6" fmla="*/ 2147483647 w 50"/>
                <a:gd name="T7" fmla="*/ 2147483647 h 22"/>
                <a:gd name="T8" fmla="*/ 2147483647 w 50"/>
                <a:gd name="T9" fmla="*/ 2147483647 h 22"/>
                <a:gd name="T10" fmla="*/ 2147483647 w 50"/>
                <a:gd name="T11" fmla="*/ 2147483647 h 22"/>
                <a:gd name="T12" fmla="*/ 2147483647 w 50"/>
                <a:gd name="T13" fmla="*/ 2147483647 h 22"/>
                <a:gd name="T14" fmla="*/ 2147483647 w 50"/>
                <a:gd name="T15" fmla="*/ 2147483647 h 22"/>
                <a:gd name="T16" fmla="*/ 2147483647 w 50"/>
                <a:gd name="T17" fmla="*/ 2147483647 h 22"/>
                <a:gd name="T18" fmla="*/ 0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0 h 22"/>
                <a:gd name="T30" fmla="*/ 2147483647 w 50"/>
                <a:gd name="T31" fmla="*/ 2147483647 h 22"/>
                <a:gd name="T32" fmla="*/ 2147483647 w 50"/>
                <a:gd name="T33" fmla="*/ 2147483647 h 22"/>
                <a:gd name="T34" fmla="*/ 2147483647 w 50"/>
                <a:gd name="T35" fmla="*/ 0 h 22"/>
                <a:gd name="T36" fmla="*/ 2147483647 w 50"/>
                <a:gd name="T37" fmla="*/ 2147483647 h 22"/>
                <a:gd name="T38" fmla="*/ 2147483647 w 50"/>
                <a:gd name="T39" fmla="*/ 2147483647 h 22"/>
                <a:gd name="T40" fmla="*/ 2147483647 w 50"/>
                <a:gd name="T41" fmla="*/ 2147483647 h 22"/>
                <a:gd name="T42" fmla="*/ 2147483647 w 50"/>
                <a:gd name="T43" fmla="*/ 2147483647 h 22"/>
                <a:gd name="T44" fmla="*/ 2147483647 w 50"/>
                <a:gd name="T45" fmla="*/ 2147483647 h 22"/>
                <a:gd name="T46" fmla="*/ 2147483647 w 50"/>
                <a:gd name="T47" fmla="*/ 2147483647 h 22"/>
                <a:gd name="T48" fmla="*/ 2147483647 w 50"/>
                <a:gd name="T49" fmla="*/ 214748364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22"/>
                <a:gd name="T77" fmla="*/ 50 w 50"/>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1" name="Freeform 288"/>
            <p:cNvSpPr/>
            <p:nvPr/>
          </p:nvSpPr>
          <p:spPr bwMode="auto">
            <a:xfrm>
              <a:off x="7633600" y="4510561"/>
              <a:ext cx="28828" cy="66372"/>
            </a:xfrm>
            <a:custGeom>
              <a:avLst/>
              <a:gdLst>
                <a:gd name="T0" fmla="*/ 2147483647 w 20"/>
                <a:gd name="T1" fmla="*/ 2147483647 h 42"/>
                <a:gd name="T2" fmla="*/ 2147483647 w 20"/>
                <a:gd name="T3" fmla="*/ 2147483647 h 42"/>
                <a:gd name="T4" fmla="*/ 2147483647 w 20"/>
                <a:gd name="T5" fmla="*/ 2147483647 h 42"/>
                <a:gd name="T6" fmla="*/ 0 w 20"/>
                <a:gd name="T7" fmla="*/ 2147483647 h 42"/>
                <a:gd name="T8" fmla="*/ 2147483647 w 20"/>
                <a:gd name="T9" fmla="*/ 2147483647 h 42"/>
                <a:gd name="T10" fmla="*/ 0 w 20"/>
                <a:gd name="T11" fmla="*/ 0 h 42"/>
                <a:gd name="T12" fmla="*/ 2147483647 w 20"/>
                <a:gd name="T13" fmla="*/ 0 h 42"/>
                <a:gd name="T14" fmla="*/ 2147483647 w 20"/>
                <a:gd name="T15" fmla="*/ 2147483647 h 42"/>
                <a:gd name="T16" fmla="*/ 2147483647 w 20"/>
                <a:gd name="T17" fmla="*/ 2147483647 h 42"/>
                <a:gd name="T18" fmla="*/ 2147483647 w 20"/>
                <a:gd name="T19" fmla="*/ 2147483647 h 42"/>
                <a:gd name="T20" fmla="*/ 2147483647 w 20"/>
                <a:gd name="T21" fmla="*/ 2147483647 h 42"/>
                <a:gd name="T22" fmla="*/ 2147483647 w 20"/>
                <a:gd name="T23" fmla="*/ 2147483647 h 42"/>
                <a:gd name="T24" fmla="*/ 2147483647 w 20"/>
                <a:gd name="T25" fmla="*/ 2147483647 h 42"/>
                <a:gd name="T26" fmla="*/ 2147483647 w 20"/>
                <a:gd name="T27" fmla="*/ 2147483647 h 42"/>
                <a:gd name="T28" fmla="*/ 2147483647 w 20"/>
                <a:gd name="T29" fmla="*/ 2147483647 h 42"/>
                <a:gd name="T30" fmla="*/ 2147483647 w 20"/>
                <a:gd name="T31" fmla="*/ 2147483647 h 42"/>
                <a:gd name="T32" fmla="*/ 2147483647 w 20"/>
                <a:gd name="T33" fmla="*/ 2147483647 h 42"/>
                <a:gd name="T34" fmla="*/ 2147483647 w 20"/>
                <a:gd name="T35" fmla="*/ 2147483647 h 42"/>
                <a:gd name="T36" fmla="*/ 2147483647 w 20"/>
                <a:gd name="T37" fmla="*/ 2147483647 h 42"/>
                <a:gd name="T38" fmla="*/ 2147483647 w 20"/>
                <a:gd name="T39" fmla="*/ 2147483647 h 42"/>
                <a:gd name="T40" fmla="*/ 2147483647 w 20"/>
                <a:gd name="T41" fmla="*/ 2147483647 h 42"/>
                <a:gd name="T42" fmla="*/ 2147483647 w 20"/>
                <a:gd name="T43" fmla="*/ 2147483647 h 42"/>
                <a:gd name="T44" fmla="*/ 2147483647 w 20"/>
                <a:gd name="T45" fmla="*/ 2147483647 h 42"/>
                <a:gd name="T46" fmla="*/ 2147483647 w 20"/>
                <a:gd name="T47" fmla="*/ 2147483647 h 42"/>
                <a:gd name="T48" fmla="*/ 2147483647 w 20"/>
                <a:gd name="T49" fmla="*/ 2147483647 h 42"/>
                <a:gd name="T50" fmla="*/ 2147483647 w 20"/>
                <a:gd name="T51" fmla="*/ 2147483647 h 42"/>
                <a:gd name="T52" fmla="*/ 2147483647 w 20"/>
                <a:gd name="T53" fmla="*/ 2147483647 h 42"/>
                <a:gd name="T54" fmla="*/ 2147483647 w 20"/>
                <a:gd name="T55" fmla="*/ 2147483647 h 42"/>
                <a:gd name="T56" fmla="*/ 2147483647 w 20"/>
                <a:gd name="T57" fmla="*/ 2147483647 h 42"/>
                <a:gd name="T58" fmla="*/ 2147483647 w 2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2"/>
                <a:gd name="T92" fmla="*/ 20 w 2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2" name="Freeform 289"/>
            <p:cNvSpPr/>
            <p:nvPr/>
          </p:nvSpPr>
          <p:spPr bwMode="auto">
            <a:xfrm>
              <a:off x="7596701" y="4655252"/>
              <a:ext cx="24215" cy="25221"/>
            </a:xfrm>
            <a:custGeom>
              <a:avLst/>
              <a:gdLst>
                <a:gd name="T0" fmla="*/ 2147483647 w 18"/>
                <a:gd name="T1" fmla="*/ 2147483647 h 16"/>
                <a:gd name="T2" fmla="*/ 2147483647 w 18"/>
                <a:gd name="T3" fmla="*/ 2147483647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2147483647 w 18"/>
                <a:gd name="T13" fmla="*/ 2147483647 h 16"/>
                <a:gd name="T14" fmla="*/ 0 w 18"/>
                <a:gd name="T15" fmla="*/ 2147483647 h 16"/>
                <a:gd name="T16" fmla="*/ 0 w 18"/>
                <a:gd name="T17" fmla="*/ 2147483647 h 16"/>
                <a:gd name="T18" fmla="*/ 2147483647 w 18"/>
                <a:gd name="T19" fmla="*/ 0 h 16"/>
                <a:gd name="T20" fmla="*/ 2147483647 w 18"/>
                <a:gd name="T21" fmla="*/ 2147483647 h 16"/>
                <a:gd name="T22" fmla="*/ 2147483647 w 1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3" name="Freeform 290"/>
            <p:cNvSpPr/>
            <p:nvPr/>
          </p:nvSpPr>
          <p:spPr bwMode="auto">
            <a:xfrm>
              <a:off x="7349935" y="4798616"/>
              <a:ext cx="73799" cy="25221"/>
            </a:xfrm>
            <a:custGeom>
              <a:avLst/>
              <a:gdLst>
                <a:gd name="T0" fmla="*/ 2147483647 w 50"/>
                <a:gd name="T1" fmla="*/ 2147483647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2147483647 h 16"/>
                <a:gd name="T18" fmla="*/ 2147483647 w 50"/>
                <a:gd name="T19" fmla="*/ 2147483647 h 16"/>
                <a:gd name="T20" fmla="*/ 2147483647 w 50"/>
                <a:gd name="T21" fmla="*/ 2147483647 h 16"/>
                <a:gd name="T22" fmla="*/ 2147483647 w 50"/>
                <a:gd name="T23" fmla="*/ 2147483647 h 16"/>
                <a:gd name="T24" fmla="*/ 2147483647 w 50"/>
                <a:gd name="T25" fmla="*/ 2147483647 h 16"/>
                <a:gd name="T26" fmla="*/ 0 w 50"/>
                <a:gd name="T27" fmla="*/ 2147483647 h 16"/>
                <a:gd name="T28" fmla="*/ 2147483647 w 50"/>
                <a:gd name="T29" fmla="*/ 2147483647 h 16"/>
                <a:gd name="T30" fmla="*/ 2147483647 w 50"/>
                <a:gd name="T31" fmla="*/ 2147483647 h 16"/>
                <a:gd name="T32" fmla="*/ 2147483647 w 50"/>
                <a:gd name="T33" fmla="*/ 2147483647 h 16"/>
                <a:gd name="T34" fmla="*/ 2147483647 w 50"/>
                <a:gd name="T35" fmla="*/ 2147483647 h 16"/>
                <a:gd name="T36" fmla="*/ 2147483647 w 50"/>
                <a:gd name="T37" fmla="*/ 2147483647 h 16"/>
                <a:gd name="T38" fmla="*/ 2147483647 w 50"/>
                <a:gd name="T39" fmla="*/ 2147483647 h 16"/>
                <a:gd name="T40" fmla="*/ 2147483647 w 50"/>
                <a:gd name="T41" fmla="*/ 2147483647 h 16"/>
                <a:gd name="T42" fmla="*/ 2147483647 w 50"/>
                <a:gd name="T43" fmla="*/ 2147483647 h 16"/>
                <a:gd name="T44" fmla="*/ 2147483647 w 50"/>
                <a:gd name="T45" fmla="*/ 2147483647 h 16"/>
                <a:gd name="T46" fmla="*/ 2147483647 w 50"/>
                <a:gd name="T47" fmla="*/ 2147483647 h 16"/>
                <a:gd name="T48" fmla="*/ 2147483647 w 50"/>
                <a:gd name="T49" fmla="*/ 0 h 16"/>
                <a:gd name="T50" fmla="*/ 2147483647 w 50"/>
                <a:gd name="T51" fmla="*/ 2147483647 h 16"/>
                <a:gd name="T52" fmla="*/ 2147483647 w 50"/>
                <a:gd name="T53" fmla="*/ 2147483647 h 16"/>
                <a:gd name="T54" fmla="*/ 2147483647 w 50"/>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
                <a:gd name="T85" fmla="*/ 0 h 16"/>
                <a:gd name="T86" fmla="*/ 50 w 50"/>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4" name="Freeform 291"/>
            <p:cNvSpPr/>
            <p:nvPr/>
          </p:nvSpPr>
          <p:spPr bwMode="auto">
            <a:xfrm>
              <a:off x="7494074" y="4279585"/>
              <a:ext cx="110698" cy="122125"/>
            </a:xfrm>
            <a:custGeom>
              <a:avLst/>
              <a:gdLst>
                <a:gd name="T0" fmla="*/ 2147483647 w 76"/>
                <a:gd name="T1" fmla="*/ 2147483647 h 78"/>
                <a:gd name="T2" fmla="*/ 2147483647 w 76"/>
                <a:gd name="T3" fmla="*/ 2147483647 h 78"/>
                <a:gd name="T4" fmla="*/ 2147483647 w 76"/>
                <a:gd name="T5" fmla="*/ 2147483647 h 78"/>
                <a:gd name="T6" fmla="*/ 2147483647 w 76"/>
                <a:gd name="T7" fmla="*/ 2147483647 h 78"/>
                <a:gd name="T8" fmla="*/ 2147483647 w 76"/>
                <a:gd name="T9" fmla="*/ 2147483647 h 78"/>
                <a:gd name="T10" fmla="*/ 2147483647 w 76"/>
                <a:gd name="T11" fmla="*/ 2147483647 h 78"/>
                <a:gd name="T12" fmla="*/ 2147483647 w 76"/>
                <a:gd name="T13" fmla="*/ 2147483647 h 78"/>
                <a:gd name="T14" fmla="*/ 2147483647 w 76"/>
                <a:gd name="T15" fmla="*/ 2147483647 h 78"/>
                <a:gd name="T16" fmla="*/ 2147483647 w 76"/>
                <a:gd name="T17" fmla="*/ 2147483647 h 78"/>
                <a:gd name="T18" fmla="*/ 2147483647 w 76"/>
                <a:gd name="T19" fmla="*/ 2147483647 h 78"/>
                <a:gd name="T20" fmla="*/ 2147483647 w 76"/>
                <a:gd name="T21" fmla="*/ 2147483647 h 78"/>
                <a:gd name="T22" fmla="*/ 2147483647 w 76"/>
                <a:gd name="T23" fmla="*/ 2147483647 h 78"/>
                <a:gd name="T24" fmla="*/ 2147483647 w 76"/>
                <a:gd name="T25" fmla="*/ 2147483647 h 78"/>
                <a:gd name="T26" fmla="*/ 2147483647 w 76"/>
                <a:gd name="T27" fmla="*/ 2147483647 h 78"/>
                <a:gd name="T28" fmla="*/ 2147483647 w 76"/>
                <a:gd name="T29" fmla="*/ 2147483647 h 78"/>
                <a:gd name="T30" fmla="*/ 2147483647 w 76"/>
                <a:gd name="T31" fmla="*/ 2147483647 h 78"/>
                <a:gd name="T32" fmla="*/ 0 w 76"/>
                <a:gd name="T33" fmla="*/ 2147483647 h 78"/>
                <a:gd name="T34" fmla="*/ 2147483647 w 76"/>
                <a:gd name="T35" fmla="*/ 2147483647 h 78"/>
                <a:gd name="T36" fmla="*/ 0 w 76"/>
                <a:gd name="T37" fmla="*/ 2147483647 h 78"/>
                <a:gd name="T38" fmla="*/ 2147483647 w 76"/>
                <a:gd name="T39" fmla="*/ 2147483647 h 78"/>
                <a:gd name="T40" fmla="*/ 2147483647 w 76"/>
                <a:gd name="T41" fmla="*/ 2147483647 h 78"/>
                <a:gd name="T42" fmla="*/ 2147483647 w 76"/>
                <a:gd name="T43" fmla="*/ 2147483647 h 78"/>
                <a:gd name="T44" fmla="*/ 2147483647 w 76"/>
                <a:gd name="T45" fmla="*/ 2147483647 h 78"/>
                <a:gd name="T46" fmla="*/ 2147483647 w 76"/>
                <a:gd name="T47" fmla="*/ 2147483647 h 78"/>
                <a:gd name="T48" fmla="*/ 2147483647 w 76"/>
                <a:gd name="T49" fmla="*/ 2147483647 h 78"/>
                <a:gd name="T50" fmla="*/ 2147483647 w 76"/>
                <a:gd name="T51" fmla="*/ 2147483647 h 78"/>
                <a:gd name="T52" fmla="*/ 2147483647 w 76"/>
                <a:gd name="T53" fmla="*/ 2147483647 h 78"/>
                <a:gd name="T54" fmla="*/ 2147483647 w 76"/>
                <a:gd name="T55" fmla="*/ 2147483647 h 78"/>
                <a:gd name="T56" fmla="*/ 2147483647 w 76"/>
                <a:gd name="T57" fmla="*/ 0 h 78"/>
                <a:gd name="T58" fmla="*/ 2147483647 w 76"/>
                <a:gd name="T59" fmla="*/ 2147483647 h 78"/>
                <a:gd name="T60" fmla="*/ 2147483647 w 76"/>
                <a:gd name="T61" fmla="*/ 2147483647 h 78"/>
                <a:gd name="T62" fmla="*/ 2147483647 w 76"/>
                <a:gd name="T63" fmla="*/ 2147483647 h 78"/>
                <a:gd name="T64" fmla="*/ 2147483647 w 76"/>
                <a:gd name="T65" fmla="*/ 2147483647 h 78"/>
                <a:gd name="T66" fmla="*/ 2147483647 w 76"/>
                <a:gd name="T67" fmla="*/ 2147483647 h 78"/>
                <a:gd name="T68" fmla="*/ 2147483647 w 76"/>
                <a:gd name="T69" fmla="*/ 214748364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8"/>
                <a:gd name="T107" fmla="*/ 76 w 7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5" name="Freeform 292"/>
            <p:cNvSpPr/>
            <p:nvPr/>
          </p:nvSpPr>
          <p:spPr bwMode="auto">
            <a:xfrm>
              <a:off x="7379916" y="4251709"/>
              <a:ext cx="57656" cy="66372"/>
            </a:xfrm>
            <a:custGeom>
              <a:avLst/>
              <a:gdLst>
                <a:gd name="T0" fmla="*/ 2147483647 w 38"/>
                <a:gd name="T1" fmla="*/ 2147483647 h 42"/>
                <a:gd name="T2" fmla="*/ 0 w 38"/>
                <a:gd name="T3" fmla="*/ 2147483647 h 42"/>
                <a:gd name="T4" fmla="*/ 2147483647 w 38"/>
                <a:gd name="T5" fmla="*/ 2147483647 h 42"/>
                <a:gd name="T6" fmla="*/ 2147483647 w 38"/>
                <a:gd name="T7" fmla="*/ 2147483647 h 42"/>
                <a:gd name="T8" fmla="*/ 2147483647 w 38"/>
                <a:gd name="T9" fmla="*/ 2147483647 h 42"/>
                <a:gd name="T10" fmla="*/ 2147483647 w 38"/>
                <a:gd name="T11" fmla="*/ 2147483647 h 42"/>
                <a:gd name="T12" fmla="*/ 2147483647 w 38"/>
                <a:gd name="T13" fmla="*/ 2147483647 h 42"/>
                <a:gd name="T14" fmla="*/ 2147483647 w 38"/>
                <a:gd name="T15" fmla="*/ 2147483647 h 42"/>
                <a:gd name="T16" fmla="*/ 2147483647 w 38"/>
                <a:gd name="T17" fmla="*/ 0 h 42"/>
                <a:gd name="T18" fmla="*/ 2147483647 w 38"/>
                <a:gd name="T19" fmla="*/ 2147483647 h 42"/>
                <a:gd name="T20" fmla="*/ 2147483647 w 38"/>
                <a:gd name="T21" fmla="*/ 2147483647 h 42"/>
                <a:gd name="T22" fmla="*/ 2147483647 w 38"/>
                <a:gd name="T23" fmla="*/ 2147483647 h 42"/>
                <a:gd name="T24" fmla="*/ 2147483647 w 38"/>
                <a:gd name="T25" fmla="*/ 2147483647 h 42"/>
                <a:gd name="T26" fmla="*/ 2147483647 w 38"/>
                <a:gd name="T27" fmla="*/ 2147483647 h 42"/>
                <a:gd name="T28" fmla="*/ 2147483647 w 38"/>
                <a:gd name="T29" fmla="*/ 2147483647 h 42"/>
                <a:gd name="T30" fmla="*/ 2147483647 w 38"/>
                <a:gd name="T31" fmla="*/ 2147483647 h 42"/>
                <a:gd name="T32" fmla="*/ 2147483647 w 38"/>
                <a:gd name="T33" fmla="*/ 2147483647 h 42"/>
                <a:gd name="T34" fmla="*/ 2147483647 w 38"/>
                <a:gd name="T35" fmla="*/ 2147483647 h 42"/>
                <a:gd name="T36" fmla="*/ 2147483647 w 38"/>
                <a:gd name="T37" fmla="*/ 2147483647 h 42"/>
                <a:gd name="T38" fmla="*/ 2147483647 w 38"/>
                <a:gd name="T39" fmla="*/ 2147483647 h 42"/>
                <a:gd name="T40" fmla="*/ 2147483647 w 38"/>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2"/>
                <a:gd name="T65" fmla="*/ 38 w 3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6" name="Freeform 293"/>
            <p:cNvSpPr/>
            <p:nvPr/>
          </p:nvSpPr>
          <p:spPr bwMode="auto">
            <a:xfrm>
              <a:off x="7423734" y="4031354"/>
              <a:ext cx="107239" cy="171240"/>
            </a:xfrm>
            <a:custGeom>
              <a:avLst/>
              <a:gdLst>
                <a:gd name="T0" fmla="*/ 2147483647 w 74"/>
                <a:gd name="T1" fmla="*/ 2147483647 h 110"/>
                <a:gd name="T2" fmla="*/ 2147483647 w 74"/>
                <a:gd name="T3" fmla="*/ 2147483647 h 110"/>
                <a:gd name="T4" fmla="*/ 2147483647 w 74"/>
                <a:gd name="T5" fmla="*/ 2147483647 h 110"/>
                <a:gd name="T6" fmla="*/ 2147483647 w 74"/>
                <a:gd name="T7" fmla="*/ 0 h 110"/>
                <a:gd name="T8" fmla="*/ 2147483647 w 74"/>
                <a:gd name="T9" fmla="*/ 2147483647 h 110"/>
                <a:gd name="T10" fmla="*/ 2147483647 w 74"/>
                <a:gd name="T11" fmla="*/ 2147483647 h 110"/>
                <a:gd name="T12" fmla="*/ 2147483647 w 74"/>
                <a:gd name="T13" fmla="*/ 2147483647 h 110"/>
                <a:gd name="T14" fmla="*/ 2147483647 w 74"/>
                <a:gd name="T15" fmla="*/ 2147483647 h 110"/>
                <a:gd name="T16" fmla="*/ 2147483647 w 74"/>
                <a:gd name="T17" fmla="*/ 2147483647 h 110"/>
                <a:gd name="T18" fmla="*/ 2147483647 w 74"/>
                <a:gd name="T19" fmla="*/ 2147483647 h 110"/>
                <a:gd name="T20" fmla="*/ 2147483647 w 74"/>
                <a:gd name="T21" fmla="*/ 2147483647 h 110"/>
                <a:gd name="T22" fmla="*/ 2147483647 w 74"/>
                <a:gd name="T23" fmla="*/ 2147483647 h 110"/>
                <a:gd name="T24" fmla="*/ 2147483647 w 74"/>
                <a:gd name="T25" fmla="*/ 2147483647 h 110"/>
                <a:gd name="T26" fmla="*/ 2147483647 w 74"/>
                <a:gd name="T27" fmla="*/ 2147483647 h 110"/>
                <a:gd name="T28" fmla="*/ 2147483647 w 74"/>
                <a:gd name="T29" fmla="*/ 2147483647 h 110"/>
                <a:gd name="T30" fmla="*/ 2147483647 w 74"/>
                <a:gd name="T31" fmla="*/ 2147483647 h 110"/>
                <a:gd name="T32" fmla="*/ 2147483647 w 74"/>
                <a:gd name="T33" fmla="*/ 2147483647 h 110"/>
                <a:gd name="T34" fmla="*/ 2147483647 w 74"/>
                <a:gd name="T35" fmla="*/ 2147483647 h 110"/>
                <a:gd name="T36" fmla="*/ 2147483647 w 74"/>
                <a:gd name="T37" fmla="*/ 2147483647 h 110"/>
                <a:gd name="T38" fmla="*/ 2147483647 w 74"/>
                <a:gd name="T39" fmla="*/ 2147483647 h 110"/>
                <a:gd name="T40" fmla="*/ 2147483647 w 74"/>
                <a:gd name="T41" fmla="*/ 2147483647 h 110"/>
                <a:gd name="T42" fmla="*/ 2147483647 w 74"/>
                <a:gd name="T43" fmla="*/ 2147483647 h 110"/>
                <a:gd name="T44" fmla="*/ 2147483647 w 74"/>
                <a:gd name="T45" fmla="*/ 2147483647 h 110"/>
                <a:gd name="T46" fmla="*/ 2147483647 w 74"/>
                <a:gd name="T47" fmla="*/ 2147483647 h 110"/>
                <a:gd name="T48" fmla="*/ 2147483647 w 74"/>
                <a:gd name="T49" fmla="*/ 2147483647 h 110"/>
                <a:gd name="T50" fmla="*/ 2147483647 w 74"/>
                <a:gd name="T51" fmla="*/ 2147483647 h 110"/>
                <a:gd name="T52" fmla="*/ 2147483647 w 74"/>
                <a:gd name="T53" fmla="*/ 2147483647 h 110"/>
                <a:gd name="T54" fmla="*/ 2147483647 w 74"/>
                <a:gd name="T55" fmla="*/ 2147483647 h 110"/>
                <a:gd name="T56" fmla="*/ 2147483647 w 74"/>
                <a:gd name="T57" fmla="*/ 2147483647 h 110"/>
                <a:gd name="T58" fmla="*/ 2147483647 w 74"/>
                <a:gd name="T59" fmla="*/ 2147483647 h 110"/>
                <a:gd name="T60" fmla="*/ 2147483647 w 74"/>
                <a:gd name="T61" fmla="*/ 2147483647 h 110"/>
                <a:gd name="T62" fmla="*/ 2147483647 w 74"/>
                <a:gd name="T63" fmla="*/ 2147483647 h 110"/>
                <a:gd name="T64" fmla="*/ 2147483647 w 74"/>
                <a:gd name="T65" fmla="*/ 2147483647 h 110"/>
                <a:gd name="T66" fmla="*/ 2147483647 w 74"/>
                <a:gd name="T67" fmla="*/ 2147483647 h 110"/>
                <a:gd name="T68" fmla="*/ 2147483647 w 74"/>
                <a:gd name="T69" fmla="*/ 2147483647 h 110"/>
                <a:gd name="T70" fmla="*/ 2147483647 w 74"/>
                <a:gd name="T71" fmla="*/ 2147483647 h 110"/>
                <a:gd name="T72" fmla="*/ 2147483647 w 74"/>
                <a:gd name="T73" fmla="*/ 2147483647 h 110"/>
                <a:gd name="T74" fmla="*/ 0 w 74"/>
                <a:gd name="T75" fmla="*/ 2147483647 h 110"/>
                <a:gd name="T76" fmla="*/ 2147483647 w 74"/>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110"/>
                <a:gd name="T119" fmla="*/ 74 w 74"/>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7" name="Freeform 294"/>
            <p:cNvSpPr/>
            <p:nvPr/>
          </p:nvSpPr>
          <p:spPr bwMode="auto">
            <a:xfrm>
              <a:off x="7536739" y="4206577"/>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2147483647 h 42"/>
                <a:gd name="T36" fmla="*/ 2147483647 w 24"/>
                <a:gd name="T37" fmla="*/ 2147483647 h 42"/>
                <a:gd name="T38" fmla="*/ 2147483647 w 24"/>
                <a:gd name="T39" fmla="*/ 2147483647 h 42"/>
                <a:gd name="T40" fmla="*/ 2147483647 w 24"/>
                <a:gd name="T41" fmla="*/ 2147483647 h 42"/>
                <a:gd name="T42" fmla="*/ 0 w 24"/>
                <a:gd name="T43" fmla="*/ 2147483647 h 42"/>
                <a:gd name="T44" fmla="*/ 2147483647 w 24"/>
                <a:gd name="T45" fmla="*/ 0 h 42"/>
                <a:gd name="T46" fmla="*/ 2147483647 w 24"/>
                <a:gd name="T47" fmla="*/ 0 h 42"/>
                <a:gd name="T48" fmla="*/ 2147483647 w 24"/>
                <a:gd name="T49" fmla="*/ 2147483647 h 42"/>
                <a:gd name="T50" fmla="*/ 2147483647 w 24"/>
                <a:gd name="T51" fmla="*/ 2147483647 h 42"/>
                <a:gd name="T52" fmla="*/ 2147483647 w 24"/>
                <a:gd name="T53" fmla="*/ 2147483647 h 42"/>
                <a:gd name="T54" fmla="*/ 2147483647 w 24"/>
                <a:gd name="T55" fmla="*/ 2147483647 h 42"/>
                <a:gd name="T56" fmla="*/ 2147483647 w 24"/>
                <a:gd name="T57" fmla="*/ 2147483647 h 42"/>
                <a:gd name="T58" fmla="*/ 2147483647 w 24"/>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42"/>
                <a:gd name="T92" fmla="*/ 24 w 2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8" name="Freeform 295"/>
            <p:cNvSpPr/>
            <p:nvPr/>
          </p:nvSpPr>
          <p:spPr bwMode="auto">
            <a:xfrm>
              <a:off x="7480236" y="4225161"/>
              <a:ext cx="33440" cy="45133"/>
            </a:xfrm>
            <a:custGeom>
              <a:avLst/>
              <a:gdLst>
                <a:gd name="T0" fmla="*/ 2147483647 w 22"/>
                <a:gd name="T1" fmla="*/ 2147483647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2147483647 w 22"/>
                <a:gd name="T15" fmla="*/ 2147483647 h 28"/>
                <a:gd name="T16" fmla="*/ 2147483647 w 22"/>
                <a:gd name="T17" fmla="*/ 2147483647 h 28"/>
                <a:gd name="T18" fmla="*/ 0 w 22"/>
                <a:gd name="T19" fmla="*/ 2147483647 h 28"/>
                <a:gd name="T20" fmla="*/ 2147483647 w 22"/>
                <a:gd name="T21" fmla="*/ 2147483647 h 28"/>
                <a:gd name="T22" fmla="*/ 2147483647 w 22"/>
                <a:gd name="T23" fmla="*/ 0 h 28"/>
                <a:gd name="T24" fmla="*/ 2147483647 w 22"/>
                <a:gd name="T25" fmla="*/ 2147483647 h 28"/>
                <a:gd name="T26" fmla="*/ 2147483647 w 22"/>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8"/>
                <a:gd name="T44" fmla="*/ 22 w 2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9" name="Freeform 296"/>
            <p:cNvSpPr/>
            <p:nvPr/>
          </p:nvSpPr>
          <p:spPr bwMode="auto">
            <a:xfrm>
              <a:off x="8264352" y="4721624"/>
              <a:ext cx="24215" cy="47788"/>
            </a:xfrm>
            <a:custGeom>
              <a:avLst/>
              <a:gdLst>
                <a:gd name="T0" fmla="*/ 2147483647 w 16"/>
                <a:gd name="T1" fmla="*/ 2147483647 h 30"/>
                <a:gd name="T2" fmla="*/ 2147483647 w 16"/>
                <a:gd name="T3" fmla="*/ 2147483647 h 30"/>
                <a:gd name="T4" fmla="*/ 2147483647 w 16"/>
                <a:gd name="T5" fmla="*/ 2147483647 h 30"/>
                <a:gd name="T6" fmla="*/ 2147483647 w 16"/>
                <a:gd name="T7" fmla="*/ 2147483647 h 30"/>
                <a:gd name="T8" fmla="*/ 2147483647 w 16"/>
                <a:gd name="T9" fmla="*/ 2147483647 h 30"/>
                <a:gd name="T10" fmla="*/ 2147483647 w 16"/>
                <a:gd name="T11" fmla="*/ 2147483647 h 30"/>
                <a:gd name="T12" fmla="*/ 2147483647 w 16"/>
                <a:gd name="T13" fmla="*/ 2147483647 h 30"/>
                <a:gd name="T14" fmla="*/ 2147483647 w 16"/>
                <a:gd name="T15" fmla="*/ 2147483647 h 30"/>
                <a:gd name="T16" fmla="*/ 2147483647 w 16"/>
                <a:gd name="T17" fmla="*/ 2147483647 h 30"/>
                <a:gd name="T18" fmla="*/ 0 w 16"/>
                <a:gd name="T19" fmla="*/ 2147483647 h 30"/>
                <a:gd name="T20" fmla="*/ 0 w 16"/>
                <a:gd name="T21" fmla="*/ 0 h 30"/>
                <a:gd name="T22" fmla="*/ 2147483647 w 16"/>
                <a:gd name="T23" fmla="*/ 2147483647 h 30"/>
                <a:gd name="T24" fmla="*/ 2147483647 w 16"/>
                <a:gd name="T25" fmla="*/ 2147483647 h 30"/>
                <a:gd name="T26" fmla="*/ 2147483647 w 16"/>
                <a:gd name="T27" fmla="*/ 2147483647 h 30"/>
                <a:gd name="T28" fmla="*/ 2147483647 w 16"/>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0"/>
                <a:gd name="T47" fmla="*/ 16 w 1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0" name="Freeform 297"/>
            <p:cNvSpPr/>
            <p:nvPr/>
          </p:nvSpPr>
          <p:spPr bwMode="auto">
            <a:xfrm>
              <a:off x="8346222" y="4786669"/>
              <a:ext cx="32287" cy="27876"/>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0 w 22"/>
                <a:gd name="T11" fmla="*/ 2147483647 h 16"/>
                <a:gd name="T12" fmla="*/ 0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6"/>
                <a:gd name="T35" fmla="*/ 22 w 2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1" name="Freeform 298"/>
            <p:cNvSpPr/>
            <p:nvPr/>
          </p:nvSpPr>
          <p:spPr bwMode="auto">
            <a:xfrm>
              <a:off x="8396959" y="4810562"/>
              <a:ext cx="19603" cy="38495"/>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2147483647 w 14"/>
                <a:gd name="T13" fmla="*/ 2147483647 h 24"/>
                <a:gd name="T14" fmla="*/ 2147483647 w 14"/>
                <a:gd name="T15" fmla="*/ 2147483647 h 24"/>
                <a:gd name="T16" fmla="*/ 0 w 14"/>
                <a:gd name="T17" fmla="*/ 2147483647 h 24"/>
                <a:gd name="T18" fmla="*/ 0 w 14"/>
                <a:gd name="T19" fmla="*/ 2147483647 h 24"/>
                <a:gd name="T20" fmla="*/ 0 w 14"/>
                <a:gd name="T21" fmla="*/ 2147483647 h 24"/>
                <a:gd name="T22" fmla="*/ 2147483647 w 14"/>
                <a:gd name="T23" fmla="*/ 2147483647 h 24"/>
                <a:gd name="T24" fmla="*/ 2147483647 w 1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4"/>
                <a:gd name="T41" fmla="*/ 14 w 1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2" name="Freeform 299"/>
            <p:cNvSpPr/>
            <p:nvPr/>
          </p:nvSpPr>
          <p:spPr bwMode="auto">
            <a:xfrm>
              <a:off x="8408490" y="4866315"/>
              <a:ext cx="25369" cy="15929"/>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0 w 18"/>
                <a:gd name="T9" fmla="*/ 0 h 10"/>
                <a:gd name="T10" fmla="*/ 2147483647 w 18"/>
                <a:gd name="T11" fmla="*/ 0 h 10"/>
                <a:gd name="T12" fmla="*/ 2147483647 w 18"/>
                <a:gd name="T13" fmla="*/ 2147483647 h 10"/>
                <a:gd name="T14" fmla="*/ 2147483647 w 18"/>
                <a:gd name="T15" fmla="*/ 2147483647 h 10"/>
                <a:gd name="T16" fmla="*/ 2147483647 w 1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18" y="10"/>
                  </a:moveTo>
                  <a:lnTo>
                    <a:pt x="10" y="10"/>
                  </a:lnTo>
                  <a:lnTo>
                    <a:pt x="4" y="8"/>
                  </a:lnTo>
                  <a:lnTo>
                    <a:pt x="0" y="2"/>
                  </a:lnTo>
                  <a:lnTo>
                    <a:pt x="0" y="0"/>
                  </a:lnTo>
                  <a:lnTo>
                    <a:pt x="6" y="0"/>
                  </a:lnTo>
                  <a:lnTo>
                    <a:pt x="12" y="4"/>
                  </a:lnTo>
                  <a:lnTo>
                    <a:pt x="16" y="6"/>
                  </a:ln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3" name="Freeform 300"/>
            <p:cNvSpPr/>
            <p:nvPr/>
          </p:nvSpPr>
          <p:spPr bwMode="auto">
            <a:xfrm>
              <a:off x="8302403" y="4790651"/>
              <a:ext cx="34594" cy="33186"/>
            </a:xfrm>
            <a:custGeom>
              <a:avLst/>
              <a:gdLst>
                <a:gd name="T0" fmla="*/ 2147483647 w 24"/>
                <a:gd name="T1" fmla="*/ 0 h 20"/>
                <a:gd name="T2" fmla="*/ 2147483647 w 24"/>
                <a:gd name="T3" fmla="*/ 2147483647 h 20"/>
                <a:gd name="T4" fmla="*/ 2147483647 w 24"/>
                <a:gd name="T5" fmla="*/ 2147483647 h 20"/>
                <a:gd name="T6" fmla="*/ 2147483647 w 24"/>
                <a:gd name="T7" fmla="*/ 2147483647 h 20"/>
                <a:gd name="T8" fmla="*/ 2147483647 w 24"/>
                <a:gd name="T9" fmla="*/ 2147483647 h 20"/>
                <a:gd name="T10" fmla="*/ 2147483647 w 24"/>
                <a:gd name="T11" fmla="*/ 2147483647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2147483647 h 20"/>
                <a:gd name="T32" fmla="*/ 0 w 24"/>
                <a:gd name="T33" fmla="*/ 2147483647 h 20"/>
                <a:gd name="T34" fmla="*/ 0 w 24"/>
                <a:gd name="T35" fmla="*/ 0 h 20"/>
                <a:gd name="T36" fmla="*/ 2147483647 w 24"/>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0"/>
                <a:gd name="T59" fmla="*/ 24 w 2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4" name="Freeform 301"/>
            <p:cNvSpPr/>
            <p:nvPr/>
          </p:nvSpPr>
          <p:spPr bwMode="auto">
            <a:xfrm>
              <a:off x="8515729" y="5032246"/>
              <a:ext cx="18450" cy="17257"/>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0 w 12"/>
                <a:gd name="T11" fmla="*/ 0 h 12"/>
                <a:gd name="T12" fmla="*/ 2147483647 w 12"/>
                <a:gd name="T13" fmla="*/ 0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5" name="Freeform 302"/>
            <p:cNvSpPr/>
            <p:nvPr/>
          </p:nvSpPr>
          <p:spPr bwMode="auto">
            <a:xfrm>
              <a:off x="8741739" y="5073396"/>
              <a:ext cx="35746" cy="23894"/>
            </a:xfrm>
            <a:custGeom>
              <a:avLst/>
              <a:gdLst>
                <a:gd name="T0" fmla="*/ 2147483647 w 24"/>
                <a:gd name="T1" fmla="*/ 2147483647 h 16"/>
                <a:gd name="T2" fmla="*/ 2147483647 w 24"/>
                <a:gd name="T3" fmla="*/ 2147483647 h 16"/>
                <a:gd name="T4" fmla="*/ 2147483647 w 24"/>
                <a:gd name="T5" fmla="*/ 2147483647 h 16"/>
                <a:gd name="T6" fmla="*/ 2147483647 w 24"/>
                <a:gd name="T7" fmla="*/ 2147483647 h 16"/>
                <a:gd name="T8" fmla="*/ 2147483647 w 24"/>
                <a:gd name="T9" fmla="*/ 2147483647 h 16"/>
                <a:gd name="T10" fmla="*/ 2147483647 w 24"/>
                <a:gd name="T11" fmla="*/ 2147483647 h 16"/>
                <a:gd name="T12" fmla="*/ 2147483647 w 24"/>
                <a:gd name="T13" fmla="*/ 2147483647 h 16"/>
                <a:gd name="T14" fmla="*/ 0 w 24"/>
                <a:gd name="T15" fmla="*/ 2147483647 h 16"/>
                <a:gd name="T16" fmla="*/ 2147483647 w 24"/>
                <a:gd name="T17" fmla="*/ 2147483647 h 16"/>
                <a:gd name="T18" fmla="*/ 2147483647 w 24"/>
                <a:gd name="T19" fmla="*/ 2147483647 h 16"/>
                <a:gd name="T20" fmla="*/ 2147483647 w 24"/>
                <a:gd name="T21" fmla="*/ 2147483647 h 16"/>
                <a:gd name="T22" fmla="*/ 2147483647 w 24"/>
                <a:gd name="T23" fmla="*/ 0 h 16"/>
                <a:gd name="T24" fmla="*/ 2147483647 w 24"/>
                <a:gd name="T25" fmla="*/ 0 h 16"/>
                <a:gd name="T26" fmla="*/ 2147483647 w 24"/>
                <a:gd name="T27" fmla="*/ 2147483647 h 16"/>
                <a:gd name="T28" fmla="*/ 2147483647 w 24"/>
                <a:gd name="T29" fmla="*/ 2147483647 h 16"/>
                <a:gd name="T30" fmla="*/ 2147483647 w 24"/>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6"/>
                <a:gd name="T50" fmla="*/ 24 w 2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6" name="Freeform 303"/>
            <p:cNvSpPr/>
            <p:nvPr/>
          </p:nvSpPr>
          <p:spPr bwMode="auto">
            <a:xfrm>
              <a:off x="8779791" y="5040210"/>
              <a:ext cx="40359" cy="23894"/>
            </a:xfrm>
            <a:custGeom>
              <a:avLst/>
              <a:gdLst>
                <a:gd name="T0" fmla="*/ 2147483647 w 28"/>
                <a:gd name="T1" fmla="*/ 2147483647 h 14"/>
                <a:gd name="T2" fmla="*/ 2147483647 w 28"/>
                <a:gd name="T3" fmla="*/ 2147483647 h 14"/>
                <a:gd name="T4" fmla="*/ 2147483647 w 28"/>
                <a:gd name="T5" fmla="*/ 2147483647 h 14"/>
                <a:gd name="T6" fmla="*/ 2147483647 w 28"/>
                <a:gd name="T7" fmla="*/ 2147483647 h 14"/>
                <a:gd name="T8" fmla="*/ 2147483647 w 28"/>
                <a:gd name="T9" fmla="*/ 2147483647 h 14"/>
                <a:gd name="T10" fmla="*/ 2147483647 w 28"/>
                <a:gd name="T11" fmla="*/ 2147483647 h 14"/>
                <a:gd name="T12" fmla="*/ 0 w 28"/>
                <a:gd name="T13" fmla="*/ 2147483647 h 14"/>
                <a:gd name="T14" fmla="*/ 0 w 28"/>
                <a:gd name="T15" fmla="*/ 2147483647 h 14"/>
                <a:gd name="T16" fmla="*/ 2147483647 w 28"/>
                <a:gd name="T17" fmla="*/ 2147483647 h 14"/>
                <a:gd name="T18" fmla="*/ 2147483647 w 28"/>
                <a:gd name="T19" fmla="*/ 2147483647 h 14"/>
                <a:gd name="T20" fmla="*/ 2147483647 w 28"/>
                <a:gd name="T21" fmla="*/ 0 h 14"/>
                <a:gd name="T22" fmla="*/ 2147483647 w 28"/>
                <a:gd name="T23" fmla="*/ 0 h 14"/>
                <a:gd name="T24" fmla="*/ 2147483647 w 28"/>
                <a:gd name="T25" fmla="*/ 0 h 14"/>
                <a:gd name="T26" fmla="*/ 2147483647 w 28"/>
                <a:gd name="T27" fmla="*/ 2147483647 h 14"/>
                <a:gd name="T28" fmla="*/ 2147483647 w 28"/>
                <a:gd name="T29" fmla="*/ 2147483647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4"/>
                <a:gd name="T47" fmla="*/ 28 w 2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7" name="Freeform 304"/>
            <p:cNvSpPr/>
            <p:nvPr/>
          </p:nvSpPr>
          <p:spPr bwMode="auto">
            <a:xfrm>
              <a:off x="7428346" y="4515871"/>
              <a:ext cx="145292" cy="215046"/>
            </a:xfrm>
            <a:custGeom>
              <a:avLst/>
              <a:gdLst>
                <a:gd name="T0" fmla="*/ 2147483647 w 100"/>
                <a:gd name="T1" fmla="*/ 2147483647 h 136"/>
                <a:gd name="T2" fmla="*/ 2147483647 w 100"/>
                <a:gd name="T3" fmla="*/ 2147483647 h 136"/>
                <a:gd name="T4" fmla="*/ 2147483647 w 100"/>
                <a:gd name="T5" fmla="*/ 2147483647 h 136"/>
                <a:gd name="T6" fmla="*/ 2147483647 w 100"/>
                <a:gd name="T7" fmla="*/ 2147483647 h 136"/>
                <a:gd name="T8" fmla="*/ 2147483647 w 100"/>
                <a:gd name="T9" fmla="*/ 2147483647 h 136"/>
                <a:gd name="T10" fmla="*/ 2147483647 w 100"/>
                <a:gd name="T11" fmla="*/ 2147483647 h 136"/>
                <a:gd name="T12" fmla="*/ 2147483647 w 100"/>
                <a:gd name="T13" fmla="*/ 2147483647 h 136"/>
                <a:gd name="T14" fmla="*/ 2147483647 w 100"/>
                <a:gd name="T15" fmla="*/ 2147483647 h 136"/>
                <a:gd name="T16" fmla="*/ 2147483647 w 100"/>
                <a:gd name="T17" fmla="*/ 0 h 136"/>
                <a:gd name="T18" fmla="*/ 2147483647 w 100"/>
                <a:gd name="T19" fmla="*/ 2147483647 h 136"/>
                <a:gd name="T20" fmla="*/ 2147483647 w 100"/>
                <a:gd name="T21" fmla="*/ 2147483647 h 136"/>
                <a:gd name="T22" fmla="*/ 2147483647 w 100"/>
                <a:gd name="T23" fmla="*/ 2147483647 h 136"/>
                <a:gd name="T24" fmla="*/ 2147483647 w 100"/>
                <a:gd name="T25" fmla="*/ 2147483647 h 136"/>
                <a:gd name="T26" fmla="*/ 2147483647 w 100"/>
                <a:gd name="T27" fmla="*/ 2147483647 h 136"/>
                <a:gd name="T28" fmla="*/ 2147483647 w 100"/>
                <a:gd name="T29" fmla="*/ 2147483647 h 136"/>
                <a:gd name="T30" fmla="*/ 2147483647 w 100"/>
                <a:gd name="T31" fmla="*/ 2147483647 h 136"/>
                <a:gd name="T32" fmla="*/ 2147483647 w 100"/>
                <a:gd name="T33" fmla="*/ 2147483647 h 136"/>
                <a:gd name="T34" fmla="*/ 2147483647 w 100"/>
                <a:gd name="T35" fmla="*/ 2147483647 h 136"/>
                <a:gd name="T36" fmla="*/ 2147483647 w 100"/>
                <a:gd name="T37" fmla="*/ 2147483647 h 136"/>
                <a:gd name="T38" fmla="*/ 2147483647 w 100"/>
                <a:gd name="T39" fmla="*/ 2147483647 h 136"/>
                <a:gd name="T40" fmla="*/ 2147483647 w 100"/>
                <a:gd name="T41" fmla="*/ 2147483647 h 136"/>
                <a:gd name="T42" fmla="*/ 2147483647 w 100"/>
                <a:gd name="T43" fmla="*/ 2147483647 h 136"/>
                <a:gd name="T44" fmla="*/ 2147483647 w 100"/>
                <a:gd name="T45" fmla="*/ 2147483647 h 136"/>
                <a:gd name="T46" fmla="*/ 2147483647 w 100"/>
                <a:gd name="T47" fmla="*/ 2147483647 h 136"/>
                <a:gd name="T48" fmla="*/ 2147483647 w 100"/>
                <a:gd name="T49" fmla="*/ 2147483647 h 136"/>
                <a:gd name="T50" fmla="*/ 2147483647 w 100"/>
                <a:gd name="T51" fmla="*/ 2147483647 h 136"/>
                <a:gd name="T52" fmla="*/ 2147483647 w 100"/>
                <a:gd name="T53" fmla="*/ 2147483647 h 136"/>
                <a:gd name="T54" fmla="*/ 2147483647 w 100"/>
                <a:gd name="T55" fmla="*/ 2147483647 h 136"/>
                <a:gd name="T56" fmla="*/ 2147483647 w 100"/>
                <a:gd name="T57" fmla="*/ 2147483647 h 136"/>
                <a:gd name="T58" fmla="*/ 2147483647 w 100"/>
                <a:gd name="T59" fmla="*/ 2147483647 h 136"/>
                <a:gd name="T60" fmla="*/ 2147483647 w 100"/>
                <a:gd name="T61" fmla="*/ 2147483647 h 136"/>
                <a:gd name="T62" fmla="*/ 2147483647 w 100"/>
                <a:gd name="T63" fmla="*/ 2147483647 h 136"/>
                <a:gd name="T64" fmla="*/ 2147483647 w 100"/>
                <a:gd name="T65" fmla="*/ 2147483647 h 136"/>
                <a:gd name="T66" fmla="*/ 2147483647 w 100"/>
                <a:gd name="T67" fmla="*/ 2147483647 h 136"/>
                <a:gd name="T68" fmla="*/ 2147483647 w 100"/>
                <a:gd name="T69" fmla="*/ 2147483647 h 136"/>
                <a:gd name="T70" fmla="*/ 2147483647 w 100"/>
                <a:gd name="T71" fmla="*/ 2147483647 h 136"/>
                <a:gd name="T72" fmla="*/ 2147483647 w 100"/>
                <a:gd name="T73" fmla="*/ 2147483647 h 136"/>
                <a:gd name="T74" fmla="*/ 2147483647 w 100"/>
                <a:gd name="T75" fmla="*/ 2147483647 h 136"/>
                <a:gd name="T76" fmla="*/ 2147483647 w 100"/>
                <a:gd name="T77" fmla="*/ 2147483647 h 136"/>
                <a:gd name="T78" fmla="*/ 2147483647 w 100"/>
                <a:gd name="T79" fmla="*/ 2147483647 h 136"/>
                <a:gd name="T80" fmla="*/ 0 w 100"/>
                <a:gd name="T81" fmla="*/ 2147483647 h 136"/>
                <a:gd name="T82" fmla="*/ 2147483647 w 100"/>
                <a:gd name="T83" fmla="*/ 2147483647 h 136"/>
                <a:gd name="T84" fmla="*/ 2147483647 w 100"/>
                <a:gd name="T85" fmla="*/ 2147483647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36"/>
                <a:gd name="T131" fmla="*/ 100 w 100"/>
                <a:gd name="T132" fmla="*/ 136 h 1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8" name="Freeform 305"/>
            <p:cNvSpPr/>
            <p:nvPr/>
          </p:nvSpPr>
          <p:spPr bwMode="auto">
            <a:xfrm>
              <a:off x="7216174" y="4360560"/>
              <a:ext cx="221397" cy="177877"/>
            </a:xfrm>
            <a:custGeom>
              <a:avLst/>
              <a:gdLst>
                <a:gd name="T0" fmla="*/ 2147483647 w 152"/>
                <a:gd name="T1" fmla="*/ 2147483647 h 112"/>
                <a:gd name="T2" fmla="*/ 2147483647 w 152"/>
                <a:gd name="T3" fmla="*/ 2147483647 h 112"/>
                <a:gd name="T4" fmla="*/ 2147483647 w 152"/>
                <a:gd name="T5" fmla="*/ 2147483647 h 112"/>
                <a:gd name="T6" fmla="*/ 2147483647 w 152"/>
                <a:gd name="T7" fmla="*/ 2147483647 h 112"/>
                <a:gd name="T8" fmla="*/ 2147483647 w 152"/>
                <a:gd name="T9" fmla="*/ 2147483647 h 112"/>
                <a:gd name="T10" fmla="*/ 2147483647 w 152"/>
                <a:gd name="T11" fmla="*/ 2147483647 h 112"/>
                <a:gd name="T12" fmla="*/ 2147483647 w 152"/>
                <a:gd name="T13" fmla="*/ 2147483647 h 112"/>
                <a:gd name="T14" fmla="*/ 2147483647 w 152"/>
                <a:gd name="T15" fmla="*/ 2147483647 h 112"/>
                <a:gd name="T16" fmla="*/ 2147483647 w 152"/>
                <a:gd name="T17" fmla="*/ 2147483647 h 112"/>
                <a:gd name="T18" fmla="*/ 2147483647 w 152"/>
                <a:gd name="T19" fmla="*/ 0 h 112"/>
                <a:gd name="T20" fmla="*/ 2147483647 w 152"/>
                <a:gd name="T21" fmla="*/ 2147483647 h 112"/>
                <a:gd name="T22" fmla="*/ 2147483647 w 152"/>
                <a:gd name="T23" fmla="*/ 2147483647 h 112"/>
                <a:gd name="T24" fmla="*/ 2147483647 w 152"/>
                <a:gd name="T25" fmla="*/ 2147483647 h 112"/>
                <a:gd name="T26" fmla="*/ 2147483647 w 152"/>
                <a:gd name="T27" fmla="*/ 2147483647 h 112"/>
                <a:gd name="T28" fmla="*/ 2147483647 w 152"/>
                <a:gd name="T29" fmla="*/ 2147483647 h 112"/>
                <a:gd name="T30" fmla="*/ 2147483647 w 152"/>
                <a:gd name="T31" fmla="*/ 2147483647 h 112"/>
                <a:gd name="T32" fmla="*/ 2147483647 w 152"/>
                <a:gd name="T33" fmla="*/ 2147483647 h 112"/>
                <a:gd name="T34" fmla="*/ 2147483647 w 152"/>
                <a:gd name="T35" fmla="*/ 2147483647 h 112"/>
                <a:gd name="T36" fmla="*/ 2147483647 w 152"/>
                <a:gd name="T37" fmla="*/ 2147483647 h 112"/>
                <a:gd name="T38" fmla="*/ 2147483647 w 152"/>
                <a:gd name="T39" fmla="*/ 2147483647 h 112"/>
                <a:gd name="T40" fmla="*/ 2147483647 w 152"/>
                <a:gd name="T41" fmla="*/ 2147483647 h 112"/>
                <a:gd name="T42" fmla="*/ 2147483647 w 152"/>
                <a:gd name="T43" fmla="*/ 2147483647 h 112"/>
                <a:gd name="T44" fmla="*/ 2147483647 w 152"/>
                <a:gd name="T45" fmla="*/ 2147483647 h 112"/>
                <a:gd name="T46" fmla="*/ 2147483647 w 152"/>
                <a:gd name="T47" fmla="*/ 2147483647 h 112"/>
                <a:gd name="T48" fmla="*/ 2147483647 w 152"/>
                <a:gd name="T49" fmla="*/ 2147483647 h 112"/>
                <a:gd name="T50" fmla="*/ 2147483647 w 152"/>
                <a:gd name="T51" fmla="*/ 2147483647 h 112"/>
                <a:gd name="T52" fmla="*/ 2147483647 w 152"/>
                <a:gd name="T53" fmla="*/ 2147483647 h 112"/>
                <a:gd name="T54" fmla="*/ 2147483647 w 152"/>
                <a:gd name="T55" fmla="*/ 2147483647 h 112"/>
                <a:gd name="T56" fmla="*/ 2147483647 w 152"/>
                <a:gd name="T57" fmla="*/ 2147483647 h 112"/>
                <a:gd name="T58" fmla="*/ 2147483647 w 152"/>
                <a:gd name="T59" fmla="*/ 2147483647 h 112"/>
                <a:gd name="T60" fmla="*/ 2147483647 w 152"/>
                <a:gd name="T61" fmla="*/ 2147483647 h 112"/>
                <a:gd name="T62" fmla="*/ 2147483647 w 152"/>
                <a:gd name="T63" fmla="*/ 2147483647 h 112"/>
                <a:gd name="T64" fmla="*/ 0 w 152"/>
                <a:gd name="T65" fmla="*/ 2147483647 h 112"/>
                <a:gd name="T66" fmla="*/ 0 w 152"/>
                <a:gd name="T67" fmla="*/ 2147483647 h 112"/>
                <a:gd name="T68" fmla="*/ 0 w 152"/>
                <a:gd name="T69" fmla="*/ 2147483647 h 112"/>
                <a:gd name="T70" fmla="*/ 2147483647 w 152"/>
                <a:gd name="T71" fmla="*/ 2147483647 h 112"/>
                <a:gd name="T72" fmla="*/ 2147483647 w 152"/>
                <a:gd name="T73" fmla="*/ 2147483647 h 112"/>
                <a:gd name="T74" fmla="*/ 2147483647 w 152"/>
                <a:gd name="T75" fmla="*/ 2147483647 h 112"/>
                <a:gd name="T76" fmla="*/ 2147483647 w 152"/>
                <a:gd name="T77" fmla="*/ 2147483647 h 112"/>
                <a:gd name="T78" fmla="*/ 2147483647 w 152"/>
                <a:gd name="T79" fmla="*/ 2147483647 h 112"/>
                <a:gd name="T80" fmla="*/ 2147483647 w 152"/>
                <a:gd name="T81" fmla="*/ 2147483647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12"/>
                <a:gd name="T125" fmla="*/ 152 w 152"/>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9" name="Freeform 306"/>
            <p:cNvSpPr/>
            <p:nvPr/>
          </p:nvSpPr>
          <p:spPr bwMode="auto">
            <a:xfrm>
              <a:off x="7300352" y="4437551"/>
              <a:ext cx="23062" cy="23894"/>
            </a:xfrm>
            <a:custGeom>
              <a:avLst/>
              <a:gdLst>
                <a:gd name="T0" fmla="*/ 2147483647 w 16"/>
                <a:gd name="T1" fmla="*/ 0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0 w 16"/>
                <a:gd name="T19" fmla="*/ 2147483647 h 14"/>
                <a:gd name="T20" fmla="*/ 2147483647 w 16"/>
                <a:gd name="T21" fmla="*/ 0 h 14"/>
                <a:gd name="T22" fmla="*/ 2147483647 w 16"/>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0" name="Freeform 307"/>
            <p:cNvSpPr/>
            <p:nvPr/>
          </p:nvSpPr>
          <p:spPr bwMode="auto">
            <a:xfrm>
              <a:off x="7707399" y="4576933"/>
              <a:ext cx="232928" cy="260179"/>
            </a:xfrm>
            <a:custGeom>
              <a:avLst/>
              <a:gdLst>
                <a:gd name="T0" fmla="*/ 2147483647 w 160"/>
                <a:gd name="T1" fmla="*/ 2147483647 h 164"/>
                <a:gd name="T2" fmla="*/ 2147483647 w 160"/>
                <a:gd name="T3" fmla="*/ 2147483647 h 164"/>
                <a:gd name="T4" fmla="*/ 2147483647 w 160"/>
                <a:gd name="T5" fmla="*/ 2147483647 h 164"/>
                <a:gd name="T6" fmla="*/ 2147483647 w 160"/>
                <a:gd name="T7" fmla="*/ 2147483647 h 164"/>
                <a:gd name="T8" fmla="*/ 2147483647 w 160"/>
                <a:gd name="T9" fmla="*/ 2147483647 h 164"/>
                <a:gd name="T10" fmla="*/ 2147483647 w 160"/>
                <a:gd name="T11" fmla="*/ 2147483647 h 164"/>
                <a:gd name="T12" fmla="*/ 2147483647 w 160"/>
                <a:gd name="T13" fmla="*/ 2147483647 h 164"/>
                <a:gd name="T14" fmla="*/ 2147483647 w 160"/>
                <a:gd name="T15" fmla="*/ 2147483647 h 164"/>
                <a:gd name="T16" fmla="*/ 2147483647 w 160"/>
                <a:gd name="T17" fmla="*/ 2147483647 h 164"/>
                <a:gd name="T18" fmla="*/ 2147483647 w 160"/>
                <a:gd name="T19" fmla="*/ 2147483647 h 164"/>
                <a:gd name="T20" fmla="*/ 2147483647 w 160"/>
                <a:gd name="T21" fmla="*/ 2147483647 h 164"/>
                <a:gd name="T22" fmla="*/ 2147483647 w 160"/>
                <a:gd name="T23" fmla="*/ 2147483647 h 164"/>
                <a:gd name="T24" fmla="*/ 2147483647 w 160"/>
                <a:gd name="T25" fmla="*/ 2147483647 h 164"/>
                <a:gd name="T26" fmla="*/ 2147483647 w 160"/>
                <a:gd name="T27" fmla="*/ 2147483647 h 164"/>
                <a:gd name="T28" fmla="*/ 2147483647 w 160"/>
                <a:gd name="T29" fmla="*/ 2147483647 h 164"/>
                <a:gd name="T30" fmla="*/ 2147483647 w 160"/>
                <a:gd name="T31" fmla="*/ 2147483647 h 164"/>
                <a:gd name="T32" fmla="*/ 2147483647 w 160"/>
                <a:gd name="T33" fmla="*/ 2147483647 h 164"/>
                <a:gd name="T34" fmla="*/ 2147483647 w 160"/>
                <a:gd name="T35" fmla="*/ 2147483647 h 164"/>
                <a:gd name="T36" fmla="*/ 2147483647 w 160"/>
                <a:gd name="T37" fmla="*/ 2147483647 h 164"/>
                <a:gd name="T38" fmla="*/ 2147483647 w 160"/>
                <a:gd name="T39" fmla="*/ 2147483647 h 164"/>
                <a:gd name="T40" fmla="*/ 2147483647 w 160"/>
                <a:gd name="T41" fmla="*/ 2147483647 h 164"/>
                <a:gd name="T42" fmla="*/ 2147483647 w 160"/>
                <a:gd name="T43" fmla="*/ 2147483647 h 164"/>
                <a:gd name="T44" fmla="*/ 2147483647 w 160"/>
                <a:gd name="T45" fmla="*/ 2147483647 h 164"/>
                <a:gd name="T46" fmla="*/ 2147483647 w 160"/>
                <a:gd name="T47" fmla="*/ 2147483647 h 164"/>
                <a:gd name="T48" fmla="*/ 2147483647 w 160"/>
                <a:gd name="T49" fmla="*/ 2147483647 h 164"/>
                <a:gd name="T50" fmla="*/ 2147483647 w 160"/>
                <a:gd name="T51" fmla="*/ 2147483647 h 164"/>
                <a:gd name="T52" fmla="*/ 2147483647 w 160"/>
                <a:gd name="T53" fmla="*/ 2147483647 h 164"/>
                <a:gd name="T54" fmla="*/ 2147483647 w 160"/>
                <a:gd name="T55" fmla="*/ 2147483647 h 164"/>
                <a:gd name="T56" fmla="*/ 2147483647 w 160"/>
                <a:gd name="T57" fmla="*/ 2147483647 h 164"/>
                <a:gd name="T58" fmla="*/ 2147483647 w 160"/>
                <a:gd name="T59" fmla="*/ 2147483647 h 164"/>
                <a:gd name="T60" fmla="*/ 2147483647 w 160"/>
                <a:gd name="T61" fmla="*/ 2147483647 h 164"/>
                <a:gd name="T62" fmla="*/ 2147483647 w 160"/>
                <a:gd name="T63" fmla="*/ 2147483647 h 164"/>
                <a:gd name="T64" fmla="*/ 0 w 160"/>
                <a:gd name="T65" fmla="*/ 2147483647 h 164"/>
                <a:gd name="T66" fmla="*/ 2147483647 w 160"/>
                <a:gd name="T67" fmla="*/ 2147483647 h 164"/>
                <a:gd name="T68" fmla="*/ 2147483647 w 160"/>
                <a:gd name="T69" fmla="*/ 0 h 164"/>
                <a:gd name="T70" fmla="*/ 2147483647 w 160"/>
                <a:gd name="T71" fmla="*/ 2147483647 h 164"/>
                <a:gd name="T72" fmla="*/ 2147483647 w 160"/>
                <a:gd name="T73" fmla="*/ 2147483647 h 164"/>
                <a:gd name="T74" fmla="*/ 2147483647 w 160"/>
                <a:gd name="T75" fmla="*/ 2147483647 h 164"/>
                <a:gd name="T76" fmla="*/ 2147483647 w 160"/>
                <a:gd name="T77" fmla="*/ 2147483647 h 164"/>
                <a:gd name="T78" fmla="*/ 2147483647 w 160"/>
                <a:gd name="T79" fmla="*/ 2147483647 h 164"/>
                <a:gd name="T80" fmla="*/ 2147483647 w 160"/>
                <a:gd name="T81" fmla="*/ 2147483647 h 164"/>
                <a:gd name="T82" fmla="*/ 2147483647 w 160"/>
                <a:gd name="T83" fmla="*/ 2147483647 h 164"/>
                <a:gd name="T84" fmla="*/ 2147483647 w 160"/>
                <a:gd name="T85" fmla="*/ 2147483647 h 164"/>
                <a:gd name="T86" fmla="*/ 2147483647 w 160"/>
                <a:gd name="T87" fmla="*/ 2147483647 h 164"/>
                <a:gd name="T88" fmla="*/ 2147483647 w 160"/>
                <a:gd name="T89" fmla="*/ 2147483647 h 164"/>
                <a:gd name="T90" fmla="*/ 2147483647 w 160"/>
                <a:gd name="T91" fmla="*/ 2147483647 h 164"/>
                <a:gd name="T92" fmla="*/ 2147483647 w 160"/>
                <a:gd name="T93" fmla="*/ 2147483647 h 164"/>
                <a:gd name="T94" fmla="*/ 2147483647 w 160"/>
                <a:gd name="T95" fmla="*/ 2147483647 h 164"/>
                <a:gd name="T96" fmla="*/ 2147483647 w 160"/>
                <a:gd name="T97" fmla="*/ 2147483647 h 164"/>
                <a:gd name="T98" fmla="*/ 2147483647 w 160"/>
                <a:gd name="T99" fmla="*/ 214748364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64"/>
                <a:gd name="T152" fmla="*/ 160 w 160"/>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1" name="Freeform 308"/>
            <p:cNvSpPr/>
            <p:nvPr/>
          </p:nvSpPr>
          <p:spPr bwMode="auto">
            <a:xfrm>
              <a:off x="7420275" y="4837111"/>
              <a:ext cx="34594" cy="19911"/>
            </a:xfrm>
            <a:custGeom>
              <a:avLst/>
              <a:gdLst>
                <a:gd name="T0" fmla="*/ 2147483647 w 24"/>
                <a:gd name="T1" fmla="*/ 2147483647 h 14"/>
                <a:gd name="T2" fmla="*/ 2147483647 w 24"/>
                <a:gd name="T3" fmla="*/ 2147483647 h 14"/>
                <a:gd name="T4" fmla="*/ 0 w 24"/>
                <a:gd name="T5" fmla="*/ 2147483647 h 14"/>
                <a:gd name="T6" fmla="*/ 2147483647 w 24"/>
                <a:gd name="T7" fmla="*/ 0 h 14"/>
                <a:gd name="T8" fmla="*/ 2147483647 w 24"/>
                <a:gd name="T9" fmla="*/ 0 h 14"/>
                <a:gd name="T10" fmla="*/ 2147483647 w 24"/>
                <a:gd name="T11" fmla="*/ 0 h 14"/>
                <a:gd name="T12" fmla="*/ 2147483647 w 24"/>
                <a:gd name="T13" fmla="*/ 0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2147483647 h 14"/>
                <a:gd name="T24" fmla="*/ 2147483647 w 24"/>
                <a:gd name="T25" fmla="*/ 2147483647 h 14"/>
                <a:gd name="T26" fmla="*/ 2147483647 w 24"/>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4"/>
                <a:gd name="T44" fmla="*/ 24 w 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2" name="Freeform 309"/>
            <p:cNvSpPr/>
            <p:nvPr/>
          </p:nvSpPr>
          <p:spPr bwMode="auto">
            <a:xfrm>
              <a:off x="7645131" y="5597736"/>
              <a:ext cx="31134" cy="11947"/>
            </a:xfrm>
            <a:custGeom>
              <a:avLst/>
              <a:gdLst>
                <a:gd name="T0" fmla="*/ 2147483647 w 22"/>
                <a:gd name="T1" fmla="*/ 2147483647 h 8"/>
                <a:gd name="T2" fmla="*/ 2147483647 w 22"/>
                <a:gd name="T3" fmla="*/ 2147483647 h 8"/>
                <a:gd name="T4" fmla="*/ 2147483647 w 22"/>
                <a:gd name="T5" fmla="*/ 2147483647 h 8"/>
                <a:gd name="T6" fmla="*/ 0 w 22"/>
                <a:gd name="T7" fmla="*/ 2147483647 h 8"/>
                <a:gd name="T8" fmla="*/ 2147483647 w 22"/>
                <a:gd name="T9" fmla="*/ 2147483647 h 8"/>
                <a:gd name="T10" fmla="*/ 2147483647 w 22"/>
                <a:gd name="T11" fmla="*/ 2147483647 h 8"/>
                <a:gd name="T12" fmla="*/ 2147483647 w 22"/>
                <a:gd name="T13" fmla="*/ 2147483647 h 8"/>
                <a:gd name="T14" fmla="*/ 2147483647 w 22"/>
                <a:gd name="T15" fmla="*/ 2147483647 h 8"/>
                <a:gd name="T16" fmla="*/ 2147483647 w 22"/>
                <a:gd name="T17" fmla="*/ 2147483647 h 8"/>
                <a:gd name="T18" fmla="*/ 2147483647 w 22"/>
                <a:gd name="T19" fmla="*/ 0 h 8"/>
                <a:gd name="T20" fmla="*/ 2147483647 w 22"/>
                <a:gd name="T21" fmla="*/ 0 h 8"/>
                <a:gd name="T22" fmla="*/ 2147483647 w 2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3" name="Freeform 310"/>
            <p:cNvSpPr/>
            <p:nvPr/>
          </p:nvSpPr>
          <p:spPr bwMode="auto">
            <a:xfrm>
              <a:off x="8187093" y="4648614"/>
              <a:ext cx="42665" cy="58407"/>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0 w 30"/>
                <a:gd name="T17" fmla="*/ 2147483647 h 36"/>
                <a:gd name="T18" fmla="*/ 0 w 30"/>
                <a:gd name="T19" fmla="*/ 0 h 36"/>
                <a:gd name="T20" fmla="*/ 2147483647 w 30"/>
                <a:gd name="T21" fmla="*/ 2147483647 h 36"/>
                <a:gd name="T22" fmla="*/ 2147483647 w 30"/>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36"/>
                <a:gd name="T38" fmla="*/ 30 w 3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4" name="Freeform 311"/>
            <p:cNvSpPr/>
            <p:nvPr/>
          </p:nvSpPr>
          <p:spPr bwMode="auto">
            <a:xfrm>
              <a:off x="7816945" y="4582242"/>
              <a:ext cx="18450"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0 w 12"/>
                <a:gd name="T9" fmla="*/ 2147483647 h 12"/>
                <a:gd name="T10" fmla="*/ 0 w 12"/>
                <a:gd name="T11" fmla="*/ 0 h 12"/>
                <a:gd name="T12" fmla="*/ 2147483647 w 12"/>
                <a:gd name="T13" fmla="*/ 2147483647 h 12"/>
                <a:gd name="T14" fmla="*/ 2147483647 w 12"/>
                <a:gd name="T15" fmla="*/ 2147483647 h 12"/>
                <a:gd name="T16" fmla="*/ 2147483647 w 1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12"/>
                  </a:moveTo>
                  <a:lnTo>
                    <a:pt x="10" y="12"/>
                  </a:lnTo>
                  <a:lnTo>
                    <a:pt x="6" y="12"/>
                  </a:lnTo>
                  <a:lnTo>
                    <a:pt x="4" y="8"/>
                  </a:lnTo>
                  <a:lnTo>
                    <a:pt x="0" y="4"/>
                  </a:lnTo>
                  <a:lnTo>
                    <a:pt x="0" y="0"/>
                  </a:lnTo>
                  <a:lnTo>
                    <a:pt x="4" y="2"/>
                  </a:lnTo>
                  <a:lnTo>
                    <a:pt x="8" y="4"/>
                  </a:lnTo>
                  <a:lnTo>
                    <a:pt x="1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5" name="Freeform 312"/>
            <p:cNvSpPr/>
            <p:nvPr/>
          </p:nvSpPr>
          <p:spPr bwMode="auto">
            <a:xfrm>
              <a:off x="7820404" y="4618083"/>
              <a:ext cx="20756" cy="5310"/>
            </a:xfrm>
            <a:custGeom>
              <a:avLst/>
              <a:gdLst>
                <a:gd name="T0" fmla="*/ 2147483647 w 14"/>
                <a:gd name="T1" fmla="*/ 0 h 4"/>
                <a:gd name="T2" fmla="*/ 2147483647 w 14"/>
                <a:gd name="T3" fmla="*/ 2147483647 h 4"/>
                <a:gd name="T4" fmla="*/ 0 w 14"/>
                <a:gd name="T5" fmla="*/ 2147483647 h 4"/>
                <a:gd name="T6" fmla="*/ 0 w 14"/>
                <a:gd name="T7" fmla="*/ 0 h 4"/>
                <a:gd name="T8" fmla="*/ 2147483647 w 14"/>
                <a:gd name="T9" fmla="*/ 0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14" y="0"/>
                  </a:moveTo>
                  <a:lnTo>
                    <a:pt x="14" y="4"/>
                  </a:lnTo>
                  <a:lnTo>
                    <a:pt x="0" y="2"/>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6" name="Freeform 313"/>
            <p:cNvSpPr/>
            <p:nvPr/>
          </p:nvSpPr>
          <p:spPr bwMode="auto">
            <a:xfrm>
              <a:off x="7773126" y="4750828"/>
              <a:ext cx="14991" cy="18584"/>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0 w 10"/>
                <a:gd name="T11" fmla="*/ 2147483647 h 12"/>
                <a:gd name="T12" fmla="*/ 2147483647 w 10"/>
                <a:gd name="T13" fmla="*/ 0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10" y="6"/>
                  </a:moveTo>
                  <a:lnTo>
                    <a:pt x="8" y="10"/>
                  </a:lnTo>
                  <a:lnTo>
                    <a:pt x="4" y="12"/>
                  </a:lnTo>
                  <a:lnTo>
                    <a:pt x="2" y="12"/>
                  </a:lnTo>
                  <a:lnTo>
                    <a:pt x="0" y="10"/>
                  </a:lnTo>
                  <a:lnTo>
                    <a:pt x="0" y="6"/>
                  </a:lnTo>
                  <a:lnTo>
                    <a:pt x="2" y="0"/>
                  </a:lnTo>
                  <a:lnTo>
                    <a:pt x="1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7" name="Freeform 314"/>
            <p:cNvSpPr/>
            <p:nvPr/>
          </p:nvSpPr>
          <p:spPr bwMode="auto">
            <a:xfrm>
              <a:off x="7695868" y="4566314"/>
              <a:ext cx="21909" cy="10620"/>
            </a:xfrm>
            <a:custGeom>
              <a:avLst/>
              <a:gdLst>
                <a:gd name="T0" fmla="*/ 2147483647 w 16"/>
                <a:gd name="T1" fmla="*/ 2147483647 h 6"/>
                <a:gd name="T2" fmla="*/ 2147483647 w 16"/>
                <a:gd name="T3" fmla="*/ 2147483647 h 6"/>
                <a:gd name="T4" fmla="*/ 2147483647 w 16"/>
                <a:gd name="T5" fmla="*/ 2147483647 h 6"/>
                <a:gd name="T6" fmla="*/ 0 w 16"/>
                <a:gd name="T7" fmla="*/ 2147483647 h 6"/>
                <a:gd name="T8" fmla="*/ 2147483647 w 16"/>
                <a:gd name="T9" fmla="*/ 2147483647 h 6"/>
                <a:gd name="T10" fmla="*/ 2147483647 w 16"/>
                <a:gd name="T11" fmla="*/ 0 h 6"/>
                <a:gd name="T12" fmla="*/ 2147483647 w 16"/>
                <a:gd name="T13" fmla="*/ 0 h 6"/>
                <a:gd name="T14" fmla="*/ 2147483647 w 16"/>
                <a:gd name="T15" fmla="*/ 2147483647 h 6"/>
                <a:gd name="T16" fmla="*/ 2147483647 w 1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
                <a:gd name="T29" fmla="*/ 16 w 1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
                  <a:moveTo>
                    <a:pt x="16" y="6"/>
                  </a:moveTo>
                  <a:lnTo>
                    <a:pt x="8" y="6"/>
                  </a:lnTo>
                  <a:lnTo>
                    <a:pt x="4" y="6"/>
                  </a:lnTo>
                  <a:lnTo>
                    <a:pt x="0" y="6"/>
                  </a:lnTo>
                  <a:lnTo>
                    <a:pt x="4" y="2"/>
                  </a:lnTo>
                  <a:lnTo>
                    <a:pt x="8" y="0"/>
                  </a:lnTo>
                  <a:lnTo>
                    <a:pt x="12" y="0"/>
                  </a:lnTo>
                  <a:lnTo>
                    <a:pt x="14" y="2"/>
                  </a:ln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8" name="Freeform 315"/>
            <p:cNvSpPr/>
            <p:nvPr/>
          </p:nvSpPr>
          <p:spPr bwMode="auto">
            <a:xfrm>
              <a:off x="7557495" y="4622066"/>
              <a:ext cx="13837" cy="5310"/>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0 w 10"/>
                <a:gd name="T9" fmla="*/ 0 h 4"/>
                <a:gd name="T10" fmla="*/ 2147483647 w 10"/>
                <a:gd name="T11" fmla="*/ 0 h 4"/>
                <a:gd name="T12" fmla="*/ 2147483647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10" y="0"/>
                  </a:moveTo>
                  <a:lnTo>
                    <a:pt x="8" y="2"/>
                  </a:lnTo>
                  <a:lnTo>
                    <a:pt x="4" y="4"/>
                  </a:lnTo>
                  <a:lnTo>
                    <a:pt x="2" y="2"/>
                  </a:lnTo>
                  <a:lnTo>
                    <a:pt x="0" y="0"/>
                  </a:lnTo>
                  <a:lnTo>
                    <a:pt x="6"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9" name="Freeform 316"/>
            <p:cNvSpPr/>
            <p:nvPr/>
          </p:nvSpPr>
          <p:spPr bwMode="auto">
            <a:xfrm>
              <a:off x="7502146" y="4254364"/>
              <a:ext cx="26521" cy="53098"/>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2147483647 h 34"/>
                <a:gd name="T18" fmla="*/ 2147483647 w 18"/>
                <a:gd name="T19" fmla="*/ 2147483647 h 34"/>
                <a:gd name="T20" fmla="*/ 2147483647 w 18"/>
                <a:gd name="T21" fmla="*/ 2147483647 h 34"/>
                <a:gd name="T22" fmla="*/ 2147483647 w 18"/>
                <a:gd name="T23" fmla="*/ 2147483647 h 34"/>
                <a:gd name="T24" fmla="*/ 0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0 h 34"/>
                <a:gd name="T36" fmla="*/ 2147483647 w 18"/>
                <a:gd name="T37" fmla="*/ 0 h 34"/>
                <a:gd name="T38" fmla="*/ 2147483647 w 18"/>
                <a:gd name="T39" fmla="*/ 2147483647 h 34"/>
                <a:gd name="T40" fmla="*/ 2147483647 w 18"/>
                <a:gd name="T41" fmla="*/ 2147483647 h 34"/>
                <a:gd name="T42" fmla="*/ 2147483647 w 18"/>
                <a:gd name="T43" fmla="*/ 2147483647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4"/>
                <a:gd name="T68" fmla="*/ 18 w 1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0" name="Freeform 317"/>
            <p:cNvSpPr/>
            <p:nvPr/>
          </p:nvSpPr>
          <p:spPr bwMode="auto">
            <a:xfrm>
              <a:off x="7530973" y="4275603"/>
              <a:ext cx="19603" cy="19911"/>
            </a:xfrm>
            <a:custGeom>
              <a:avLst/>
              <a:gdLst>
                <a:gd name="T0" fmla="*/ 2147483647 w 14"/>
                <a:gd name="T1" fmla="*/ 0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2147483647 h 12"/>
                <a:gd name="T12" fmla="*/ 0 w 14"/>
                <a:gd name="T13" fmla="*/ 2147483647 h 12"/>
                <a:gd name="T14" fmla="*/ 2147483647 w 14"/>
                <a:gd name="T15" fmla="*/ 2147483647 h 12"/>
                <a:gd name="T16" fmla="*/ 2147483647 w 14"/>
                <a:gd name="T17" fmla="*/ 0 h 12"/>
                <a:gd name="T18" fmla="*/ 2147483647 w 14"/>
                <a:gd name="T19" fmla="*/ 0 h 12"/>
                <a:gd name="T20" fmla="*/ 2147483647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1" name="Freeform 318"/>
            <p:cNvSpPr/>
            <p:nvPr/>
          </p:nvSpPr>
          <p:spPr bwMode="auto">
            <a:xfrm>
              <a:off x="7513677" y="4206577"/>
              <a:ext cx="17296" cy="25221"/>
            </a:xfrm>
            <a:custGeom>
              <a:avLst/>
              <a:gdLst>
                <a:gd name="T0" fmla="*/ 0 w 12"/>
                <a:gd name="T1" fmla="*/ 2147483647 h 16"/>
                <a:gd name="T2" fmla="*/ 0 w 12"/>
                <a:gd name="T3" fmla="*/ 0 h 16"/>
                <a:gd name="T4" fmla="*/ 2147483647 w 12"/>
                <a:gd name="T5" fmla="*/ 0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0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2" name="Freeform 319"/>
            <p:cNvSpPr/>
            <p:nvPr/>
          </p:nvSpPr>
          <p:spPr bwMode="auto">
            <a:xfrm>
              <a:off x="7442184" y="4180028"/>
              <a:ext cx="29981" cy="31859"/>
            </a:xfrm>
            <a:custGeom>
              <a:avLst/>
              <a:gdLst>
                <a:gd name="T0" fmla="*/ 2147483647 w 20"/>
                <a:gd name="T1" fmla="*/ 2147483647 h 20"/>
                <a:gd name="T2" fmla="*/ 2147483647 w 20"/>
                <a:gd name="T3" fmla="*/ 2147483647 h 20"/>
                <a:gd name="T4" fmla="*/ 2147483647 w 20"/>
                <a:gd name="T5" fmla="*/ 2147483647 h 20"/>
                <a:gd name="T6" fmla="*/ 0 w 20"/>
                <a:gd name="T7" fmla="*/ 0 h 20"/>
                <a:gd name="T8" fmla="*/ 2147483647 w 20"/>
                <a:gd name="T9" fmla="*/ 0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0"/>
                <a:gd name="T38" fmla="*/ 20 w 2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3" name="Freeform 320"/>
            <p:cNvSpPr/>
            <p:nvPr/>
          </p:nvSpPr>
          <p:spPr bwMode="auto">
            <a:xfrm>
              <a:off x="8302403" y="4760120"/>
              <a:ext cx="20756" cy="25221"/>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0 w 14"/>
                <a:gd name="T11" fmla="*/ 2147483647 h 16"/>
                <a:gd name="T12" fmla="*/ 0 w 14"/>
                <a:gd name="T13" fmla="*/ 0 h 16"/>
                <a:gd name="T14" fmla="*/ 2147483647 w 14"/>
                <a:gd name="T15" fmla="*/ 2147483647 h 16"/>
                <a:gd name="T16" fmla="*/ 2147483647 w 14"/>
                <a:gd name="T17" fmla="*/ 2147483647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4" name="Freeform 321"/>
            <p:cNvSpPr/>
            <p:nvPr/>
          </p:nvSpPr>
          <p:spPr bwMode="auto">
            <a:xfrm>
              <a:off x="8368131" y="4839767"/>
              <a:ext cx="28828" cy="1725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0 w 20"/>
                <a:gd name="T11" fmla="*/ 2147483647 h 12"/>
                <a:gd name="T12" fmla="*/ 0 w 20"/>
                <a:gd name="T13" fmla="*/ 0 h 12"/>
                <a:gd name="T14" fmla="*/ 2147483647 w 20"/>
                <a:gd name="T15" fmla="*/ 0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5" name="Freeform 322"/>
            <p:cNvSpPr/>
            <p:nvPr/>
          </p:nvSpPr>
          <p:spPr bwMode="auto">
            <a:xfrm>
              <a:off x="8509964" y="4997732"/>
              <a:ext cx="11531" cy="21239"/>
            </a:xfrm>
            <a:custGeom>
              <a:avLst/>
              <a:gdLst>
                <a:gd name="T0" fmla="*/ 2147483647 w 8"/>
                <a:gd name="T1" fmla="*/ 0 h 14"/>
                <a:gd name="T2" fmla="*/ 2147483647 w 8"/>
                <a:gd name="T3" fmla="*/ 2147483647 h 14"/>
                <a:gd name="T4" fmla="*/ 2147483647 w 8"/>
                <a:gd name="T5" fmla="*/ 2147483647 h 14"/>
                <a:gd name="T6" fmla="*/ 2147483647 w 8"/>
                <a:gd name="T7" fmla="*/ 2147483647 h 14"/>
                <a:gd name="T8" fmla="*/ 2147483647 w 8"/>
                <a:gd name="T9" fmla="*/ 2147483647 h 14"/>
                <a:gd name="T10" fmla="*/ 2147483647 w 8"/>
                <a:gd name="T11" fmla="*/ 2147483647 h 14"/>
                <a:gd name="T12" fmla="*/ 2147483647 w 8"/>
                <a:gd name="T13" fmla="*/ 2147483647 h 14"/>
                <a:gd name="T14" fmla="*/ 2147483647 w 8"/>
                <a:gd name="T15" fmla="*/ 2147483647 h 14"/>
                <a:gd name="T16" fmla="*/ 0 w 8"/>
                <a:gd name="T17" fmla="*/ 2147483647 h 14"/>
                <a:gd name="T18" fmla="*/ 0 w 8"/>
                <a:gd name="T19" fmla="*/ 2147483647 h 14"/>
                <a:gd name="T20" fmla="*/ 0 w 8"/>
                <a:gd name="T21" fmla="*/ 0 h 14"/>
                <a:gd name="T22" fmla="*/ 2147483647 w 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grpSp>
      <p:grpSp>
        <p:nvGrpSpPr>
          <p:cNvPr id="286" name="组合 285"/>
          <p:cNvGrpSpPr/>
          <p:nvPr/>
        </p:nvGrpSpPr>
        <p:grpSpPr>
          <a:xfrm>
            <a:off x="8243150" y="2469752"/>
            <a:ext cx="3174285" cy="2937115"/>
            <a:chOff x="8594896" y="1660013"/>
            <a:chExt cx="3174285" cy="2937115"/>
          </a:xfrm>
        </p:grpSpPr>
        <p:grpSp>
          <p:nvGrpSpPr>
            <p:cNvPr id="287" name="组合 286"/>
            <p:cNvGrpSpPr/>
            <p:nvPr/>
          </p:nvGrpSpPr>
          <p:grpSpPr>
            <a:xfrm>
              <a:off x="8594896" y="1660013"/>
              <a:ext cx="3174285" cy="461665"/>
              <a:chOff x="6330755" y="1694731"/>
              <a:chExt cx="2305245" cy="335273"/>
            </a:xfrm>
          </p:grpSpPr>
          <p:sp>
            <p:nvSpPr>
              <p:cNvPr id="305" name="矩形 304"/>
              <p:cNvSpPr/>
              <p:nvPr/>
            </p:nvSpPr>
            <p:spPr>
              <a:xfrm>
                <a:off x="6934889" y="1704154"/>
                <a:ext cx="639346" cy="189988"/>
              </a:xfrm>
              <a:prstGeom prst="rect">
                <a:avLst/>
              </a:prstGeom>
            </p:spPr>
            <p:txBody>
              <a:bodyPr wrap="none" anchor="ctr">
                <a:spAutoFit/>
              </a:bodyPr>
              <a:lstStyle/>
              <a:p>
                <a:r>
                  <a:rPr lang="en-US" altLang="zh-CN" sz="1100" b="1" dirty="0">
                    <a:solidFill>
                      <a:srgbClr val="00B050"/>
                    </a:solidFill>
                    <a:latin typeface="华文细黑" panose="02010600040101010101" pitchFamily="2" charset="-122"/>
                    <a:ea typeface="华文细黑" panose="02010600040101010101" pitchFamily="2" charset="-122"/>
                    <a:cs typeface="Arial" panose="020B0604020202020204" pitchFamily="34" charset="0"/>
                  </a:rPr>
                  <a:t>New Yorrk</a:t>
                </a:r>
              </a:p>
            </p:txBody>
          </p:sp>
          <p:sp>
            <p:nvSpPr>
              <p:cNvPr id="306" name="矩形 305"/>
              <p:cNvSpPr/>
              <p:nvPr/>
            </p:nvSpPr>
            <p:spPr>
              <a:xfrm>
                <a:off x="7026906" y="1926523"/>
                <a:ext cx="1609094"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07" name="矩形 306"/>
              <p:cNvSpPr/>
              <p:nvPr/>
            </p:nvSpPr>
            <p:spPr>
              <a:xfrm>
                <a:off x="6330755" y="1694731"/>
                <a:ext cx="694421" cy="335273"/>
              </a:xfrm>
              <a:prstGeom prst="rect">
                <a:avLst/>
              </a:prstGeom>
            </p:spPr>
            <p:txBody>
              <a:bodyPr wrap="square" anchor="ctr">
                <a:spAutoFit/>
              </a:bodyPr>
              <a:lstStyle/>
              <a:p>
                <a:r>
                  <a:rPr lang="en-US" altLang="zh-CN" sz="2400" dirty="0">
                    <a:solidFill>
                      <a:srgbClr val="00B050"/>
                    </a:solidFill>
                    <a:latin typeface="华文细黑" panose="02010600040101010101" pitchFamily="2" charset="-122"/>
                    <a:ea typeface="华文细黑" panose="02010600040101010101" pitchFamily="2" charset="-122"/>
                    <a:cs typeface="Arial" panose="020B0604020202020204" pitchFamily="34" charset="0"/>
                  </a:rPr>
                  <a:t>200</a:t>
                </a:r>
              </a:p>
            </p:txBody>
          </p:sp>
        </p:grpSp>
        <p:grpSp>
          <p:nvGrpSpPr>
            <p:cNvPr id="288" name="组合 287"/>
            <p:cNvGrpSpPr/>
            <p:nvPr/>
          </p:nvGrpSpPr>
          <p:grpSpPr>
            <a:xfrm>
              <a:off x="8842782" y="2289099"/>
              <a:ext cx="2480008" cy="463389"/>
              <a:chOff x="6510776" y="2151589"/>
              <a:chExt cx="1801044" cy="336525"/>
            </a:xfrm>
          </p:grpSpPr>
          <p:grpSp>
            <p:nvGrpSpPr>
              <p:cNvPr id="301" name="组合 300"/>
              <p:cNvGrpSpPr/>
              <p:nvPr/>
            </p:nvGrpSpPr>
            <p:grpSpPr>
              <a:xfrm>
                <a:off x="6934889" y="2151589"/>
                <a:ext cx="1376931" cy="271518"/>
                <a:chOff x="6934889" y="2151589"/>
                <a:chExt cx="1376931" cy="271518"/>
              </a:xfrm>
            </p:grpSpPr>
            <p:sp>
              <p:nvSpPr>
                <p:cNvPr id="303" name="矩形 302"/>
                <p:cNvSpPr/>
                <p:nvPr/>
              </p:nvSpPr>
              <p:spPr>
                <a:xfrm>
                  <a:off x="7031023" y="2377388"/>
                  <a:ext cx="1280797"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04" name="矩形 303"/>
                <p:cNvSpPr/>
                <p:nvPr/>
              </p:nvSpPr>
              <p:spPr>
                <a:xfrm>
                  <a:off x="6934889" y="2151589"/>
                  <a:ext cx="355296" cy="189988"/>
                </a:xfrm>
                <a:prstGeom prst="rect">
                  <a:avLst/>
                </a:prstGeom>
              </p:spPr>
              <p:txBody>
                <a:bodyPr wrap="none" anchor="ctr">
                  <a:spAutoFit/>
                </a:bodyPr>
                <a:lstStyle/>
                <a:p>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p>
              </p:txBody>
            </p:sp>
          </p:grpSp>
          <p:sp>
            <p:nvSpPr>
              <p:cNvPr id="302" name="矩形 301"/>
              <p:cNvSpPr/>
              <p:nvPr/>
            </p:nvSpPr>
            <p:spPr>
              <a:xfrm>
                <a:off x="6510776" y="2152841"/>
                <a:ext cx="584124" cy="335273"/>
              </a:xfrm>
              <a:prstGeom prst="rect">
                <a:avLst/>
              </a:prstGeom>
            </p:spPr>
            <p:txBody>
              <a:bodyPr wrap="square" anchor="ctr">
                <a:spAutoFit/>
              </a:bodyPr>
              <a:lstStyle/>
              <a:p>
                <a:r>
                  <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60</a:t>
                </a:r>
              </a:p>
            </p:txBody>
          </p:sp>
        </p:grpSp>
        <p:grpSp>
          <p:nvGrpSpPr>
            <p:cNvPr id="289" name="组合 288"/>
            <p:cNvGrpSpPr/>
            <p:nvPr/>
          </p:nvGrpSpPr>
          <p:grpSpPr>
            <a:xfrm>
              <a:off x="8842781" y="2876529"/>
              <a:ext cx="1891315" cy="461665"/>
              <a:chOff x="6510775" y="2578196"/>
              <a:chExt cx="1373520" cy="335273"/>
            </a:xfrm>
          </p:grpSpPr>
          <p:sp>
            <p:nvSpPr>
              <p:cNvPr id="298" name="矩形 297"/>
              <p:cNvSpPr/>
              <p:nvPr/>
            </p:nvSpPr>
            <p:spPr>
              <a:xfrm>
                <a:off x="7031024" y="2819948"/>
                <a:ext cx="853271"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99" name="矩形 298"/>
              <p:cNvSpPr/>
              <p:nvPr/>
            </p:nvSpPr>
            <p:spPr>
              <a:xfrm>
                <a:off x="6934889" y="2591641"/>
                <a:ext cx="512455" cy="189988"/>
              </a:xfrm>
              <a:prstGeom prst="rect">
                <a:avLst/>
              </a:prstGeom>
            </p:spPr>
            <p:txBody>
              <a:bodyPr wrap="none" anchor="ctr">
                <a:spAutoFit/>
              </a:bodyPr>
              <a:lstStyle/>
              <a:p>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p>
            </p:txBody>
          </p:sp>
          <p:sp>
            <p:nvSpPr>
              <p:cNvPr id="300" name="矩形 299"/>
              <p:cNvSpPr/>
              <p:nvPr/>
            </p:nvSpPr>
            <p:spPr>
              <a:xfrm>
                <a:off x="6510775" y="2578196"/>
                <a:ext cx="584125" cy="335273"/>
              </a:xfrm>
              <a:prstGeom prst="rect">
                <a:avLst/>
              </a:prstGeom>
            </p:spPr>
            <p:txBody>
              <a:bodyPr wrap="square" anchor="ctr">
                <a:spAutoFit/>
              </a:bodyPr>
              <a:lstStyle/>
              <a:p>
                <a:r>
                  <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48</a:t>
                </a:r>
              </a:p>
            </p:txBody>
          </p:sp>
        </p:grpSp>
        <p:grpSp>
          <p:nvGrpSpPr>
            <p:cNvPr id="290" name="组合 289"/>
            <p:cNvGrpSpPr/>
            <p:nvPr/>
          </p:nvGrpSpPr>
          <p:grpSpPr>
            <a:xfrm>
              <a:off x="8892358" y="3433782"/>
              <a:ext cx="2430433" cy="474982"/>
              <a:chOff x="6546779" y="2982886"/>
              <a:chExt cx="1765041" cy="344944"/>
            </a:xfrm>
          </p:grpSpPr>
          <p:sp>
            <p:nvSpPr>
              <p:cNvPr id="295" name="矩形 294"/>
              <p:cNvSpPr/>
              <p:nvPr/>
            </p:nvSpPr>
            <p:spPr>
              <a:xfrm>
                <a:off x="7031024" y="3282111"/>
                <a:ext cx="1280796"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96" name="矩形 295"/>
              <p:cNvSpPr/>
              <p:nvPr/>
            </p:nvSpPr>
            <p:spPr>
              <a:xfrm>
                <a:off x="6934889" y="3054789"/>
                <a:ext cx="355295" cy="189988"/>
              </a:xfrm>
              <a:prstGeom prst="rect">
                <a:avLst/>
              </a:prstGeom>
            </p:spPr>
            <p:txBody>
              <a:bodyPr wrap="none" anchor="ctr">
                <a:spAutoFit/>
              </a:bodyPr>
              <a:lstStyle/>
              <a:p>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p>
            </p:txBody>
          </p:sp>
          <p:sp>
            <p:nvSpPr>
              <p:cNvPr id="297" name="矩形 296"/>
              <p:cNvSpPr/>
              <p:nvPr/>
            </p:nvSpPr>
            <p:spPr>
              <a:xfrm>
                <a:off x="6546779" y="2982886"/>
                <a:ext cx="548121" cy="335273"/>
              </a:xfrm>
              <a:prstGeom prst="rect">
                <a:avLst/>
              </a:prstGeom>
            </p:spPr>
            <p:txBody>
              <a:bodyPr wrap="square" anchor="ctr">
                <a:spAutoFit/>
              </a:bodyPr>
              <a:lstStyle/>
              <a:p>
                <a:r>
                  <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57</a:t>
                </a:r>
              </a:p>
            </p:txBody>
          </p:sp>
        </p:grpSp>
        <p:grpSp>
          <p:nvGrpSpPr>
            <p:cNvPr id="291" name="组合 290"/>
            <p:cNvGrpSpPr/>
            <p:nvPr/>
          </p:nvGrpSpPr>
          <p:grpSpPr>
            <a:xfrm>
              <a:off x="8594896" y="4135463"/>
              <a:ext cx="2849931" cy="461665"/>
              <a:chOff x="6330755" y="3492466"/>
              <a:chExt cx="2069691" cy="335273"/>
            </a:xfrm>
          </p:grpSpPr>
          <p:sp>
            <p:nvSpPr>
              <p:cNvPr id="292" name="矩形 291"/>
              <p:cNvSpPr/>
              <p:nvPr/>
            </p:nvSpPr>
            <p:spPr>
              <a:xfrm>
                <a:off x="7031024" y="3748593"/>
                <a:ext cx="1369422"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93" name="矩形 292"/>
              <p:cNvSpPr/>
              <p:nvPr/>
            </p:nvSpPr>
            <p:spPr>
              <a:xfrm>
                <a:off x="6934889" y="3523437"/>
                <a:ext cx="512455" cy="189988"/>
              </a:xfrm>
              <a:prstGeom prst="rect">
                <a:avLst/>
              </a:prstGeom>
            </p:spPr>
            <p:txBody>
              <a:bodyPr wrap="none" anchor="ctr">
                <a:spAutoFit/>
              </a:bodyPr>
              <a:lstStyle/>
              <a:p>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p>
            </p:txBody>
          </p:sp>
          <p:sp>
            <p:nvSpPr>
              <p:cNvPr id="294" name="矩形 293"/>
              <p:cNvSpPr/>
              <p:nvPr/>
            </p:nvSpPr>
            <p:spPr>
              <a:xfrm>
                <a:off x="6330755" y="3492466"/>
                <a:ext cx="694421" cy="335273"/>
              </a:xfrm>
              <a:prstGeom prst="rect">
                <a:avLst/>
              </a:prstGeom>
            </p:spPr>
            <p:txBody>
              <a:bodyPr wrap="square" anchor="ctr">
                <a:spAutoFit/>
              </a:bodyPr>
              <a:lstStyle/>
              <a:p>
                <a:r>
                  <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139</a:t>
                </a:r>
              </a:p>
            </p:txBody>
          </p:sp>
        </p:grpSp>
      </p:grpSp>
      <p:grpSp>
        <p:nvGrpSpPr>
          <p:cNvPr id="308" name="组合 307"/>
          <p:cNvGrpSpPr/>
          <p:nvPr/>
        </p:nvGrpSpPr>
        <p:grpSpPr>
          <a:xfrm>
            <a:off x="5359006" y="2514703"/>
            <a:ext cx="1436613" cy="3271264"/>
            <a:chOff x="3980771" y="2034838"/>
            <a:chExt cx="1043304" cy="2375673"/>
          </a:xfrm>
        </p:grpSpPr>
        <p:sp>
          <p:nvSpPr>
            <p:cNvPr id="309" name="椭圆 308"/>
            <p:cNvSpPr/>
            <p:nvPr/>
          </p:nvSpPr>
          <p:spPr>
            <a:xfrm>
              <a:off x="4407609" y="2034838"/>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0" name="直接连接符 309"/>
            <p:cNvCxnSpPr/>
            <p:nvPr/>
          </p:nvCxnSpPr>
          <p:spPr>
            <a:xfrm>
              <a:off x="4502423" y="2224467"/>
              <a:ext cx="0" cy="15142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11" name="组合 310"/>
            <p:cNvGrpSpPr/>
            <p:nvPr/>
          </p:nvGrpSpPr>
          <p:grpSpPr>
            <a:xfrm>
              <a:off x="3980771" y="3859915"/>
              <a:ext cx="1043304" cy="550596"/>
              <a:chOff x="481234" y="3523848"/>
              <a:chExt cx="1043304" cy="550596"/>
            </a:xfrm>
          </p:grpSpPr>
          <p:sp>
            <p:nvSpPr>
              <p:cNvPr id="312" name="矩形 311"/>
              <p:cNvSpPr/>
              <p:nvPr/>
            </p:nvSpPr>
            <p:spPr>
              <a:xfrm>
                <a:off x="622212" y="3523848"/>
                <a:ext cx="762981" cy="201164"/>
              </a:xfrm>
              <a:prstGeom prst="rect">
                <a:avLst/>
              </a:prstGeom>
            </p:spPr>
            <p:txBody>
              <a:bodyPr wrap="square" anchor="ctr">
                <a:spAutoFit/>
              </a:bodyPr>
              <a:lstStyle/>
              <a:p>
                <a:pPr algn="ctr"/>
                <a:r>
                  <a:rPr lang="en-US" altLang="zh-CN" sz="1200" dirty="0">
                    <a:solidFill>
                      <a:srgbClr val="00B050"/>
                    </a:solidFill>
                    <a:latin typeface="华文细黑" panose="02010600040101010101" pitchFamily="2" charset="-122"/>
                    <a:ea typeface="华文细黑" panose="02010600040101010101" pitchFamily="2" charset="-122"/>
                    <a:cs typeface="Arial" panose="020B0604020202020204" pitchFamily="34" charset="0"/>
                  </a:rPr>
                  <a:t>Insert Info</a:t>
                </a:r>
              </a:p>
            </p:txBody>
          </p:sp>
          <p:sp>
            <p:nvSpPr>
              <p:cNvPr id="313" name="矩形 312"/>
              <p:cNvSpPr/>
              <p:nvPr/>
            </p:nvSpPr>
            <p:spPr>
              <a:xfrm>
                <a:off x="481234" y="3712350"/>
                <a:ext cx="1043304" cy="362094"/>
              </a:xfrm>
              <a:prstGeom prst="rect">
                <a:avLst/>
              </a:prstGeom>
            </p:spPr>
            <p:txBody>
              <a:bodyPr wrap="none" anchor="ctr">
                <a:spAutoFit/>
              </a:bodyPr>
              <a:lstStyle/>
              <a:p>
                <a:pPr algn="ctr">
                  <a:lnSpc>
                    <a:spcPct val="120000"/>
                  </a:lnSpc>
                </a:pP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Lorem iosum Dolor</a:t>
                </a:r>
              </a:p>
              <a:p>
                <a:pPr algn="ctr">
                  <a:lnSpc>
                    <a:spcPct val="120000"/>
                  </a:lnSpc>
                </a:pP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Sit amet</a:t>
                </a:r>
              </a:p>
            </p:txBody>
          </p:sp>
        </p:grpSp>
      </p:grpSp>
      <p:grpSp>
        <p:nvGrpSpPr>
          <p:cNvPr id="314" name="组合 313"/>
          <p:cNvGrpSpPr/>
          <p:nvPr/>
        </p:nvGrpSpPr>
        <p:grpSpPr>
          <a:xfrm>
            <a:off x="798391" y="3651151"/>
            <a:ext cx="1436613" cy="1567695"/>
            <a:chOff x="668738" y="2860154"/>
            <a:chExt cx="1043304" cy="1138499"/>
          </a:xfrm>
        </p:grpSpPr>
        <p:sp>
          <p:nvSpPr>
            <p:cNvPr id="315" name="椭圆 314"/>
            <p:cNvSpPr/>
            <p:nvPr/>
          </p:nvSpPr>
          <p:spPr>
            <a:xfrm>
              <a:off x="1095575" y="2860154"/>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6" name="组合 315"/>
            <p:cNvGrpSpPr/>
            <p:nvPr/>
          </p:nvGrpSpPr>
          <p:grpSpPr>
            <a:xfrm>
              <a:off x="668738" y="3448060"/>
              <a:ext cx="1043304" cy="550593"/>
              <a:chOff x="668738" y="3523848"/>
              <a:chExt cx="1043304" cy="550593"/>
            </a:xfrm>
          </p:grpSpPr>
          <p:sp>
            <p:nvSpPr>
              <p:cNvPr id="318" name="矩形 317"/>
              <p:cNvSpPr/>
              <p:nvPr/>
            </p:nvSpPr>
            <p:spPr>
              <a:xfrm>
                <a:off x="808899" y="3523848"/>
                <a:ext cx="762981" cy="201164"/>
              </a:xfrm>
              <a:prstGeom prst="rect">
                <a:avLst/>
              </a:prstGeom>
            </p:spPr>
            <p:txBody>
              <a:bodyPr wrap="square" anchor="ctr">
                <a:spAutoFit/>
              </a:bodyPr>
              <a:lstStyle/>
              <a:p>
                <a:pPr algn="ctr"/>
                <a:r>
                  <a:rPr lang="en-US" altLang="zh-CN" sz="1200" dirty="0">
                    <a:solidFill>
                      <a:srgbClr val="00B050"/>
                    </a:solidFill>
                    <a:latin typeface="华文细黑" panose="02010600040101010101" pitchFamily="2" charset="-122"/>
                    <a:ea typeface="华文细黑" panose="02010600040101010101" pitchFamily="2" charset="-122"/>
                    <a:cs typeface="Arial" panose="020B0604020202020204" pitchFamily="34" charset="0"/>
                  </a:rPr>
                  <a:t>Insert Info</a:t>
                </a:r>
              </a:p>
            </p:txBody>
          </p:sp>
          <p:sp>
            <p:nvSpPr>
              <p:cNvPr id="319" name="矩形 318"/>
              <p:cNvSpPr/>
              <p:nvPr/>
            </p:nvSpPr>
            <p:spPr>
              <a:xfrm>
                <a:off x="668738" y="3712347"/>
                <a:ext cx="1043304" cy="362094"/>
              </a:xfrm>
              <a:prstGeom prst="rect">
                <a:avLst/>
              </a:prstGeom>
            </p:spPr>
            <p:txBody>
              <a:bodyPr wrap="none" anchor="ctr">
                <a:spAutoFit/>
              </a:bodyPr>
              <a:lstStyle/>
              <a:p>
                <a:pPr algn="ctr">
                  <a:lnSpc>
                    <a:spcPct val="120000"/>
                  </a:lnSpc>
                </a:pP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Lorem iosum Dolor</a:t>
                </a:r>
              </a:p>
              <a:p>
                <a:pPr algn="ctr">
                  <a:lnSpc>
                    <a:spcPct val="120000"/>
                  </a:lnSpc>
                </a:pP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Sit amet</a:t>
                </a:r>
              </a:p>
            </p:txBody>
          </p:sp>
        </p:grpSp>
        <p:cxnSp>
          <p:nvCxnSpPr>
            <p:cNvPr id="317" name="直接连接符 316"/>
            <p:cNvCxnSpPr/>
            <p:nvPr/>
          </p:nvCxnSpPr>
          <p:spPr>
            <a:xfrm>
              <a:off x="1190390" y="3049841"/>
              <a:ext cx="0" cy="3818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14" name="矩形 13"/>
          <p:cNvSpPr/>
          <p:nvPr/>
        </p:nvSpPr>
        <p:spPr>
          <a:xfrm>
            <a:off x="773792" y="5100246"/>
            <a:ext cx="2129328" cy="1058591"/>
          </a:xfrm>
          <a:prstGeom prst="rect">
            <a:avLst/>
          </a:prstGeom>
          <a:solidFill>
            <a:srgbClr val="7FD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903120" y="4747383"/>
            <a:ext cx="2129328" cy="1411454"/>
          </a:xfrm>
          <a:prstGeom prst="rect">
            <a:avLst/>
          </a:prstGeom>
          <a:solidFill>
            <a:srgbClr val="40C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31337" y="4276897"/>
            <a:ext cx="2129328" cy="1881940"/>
          </a:xfrm>
          <a:prstGeom prst="rect">
            <a:avLst/>
          </a:prstGeom>
          <a:solidFill>
            <a:srgbClr val="7FD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159554" y="3884827"/>
            <a:ext cx="2129328" cy="2274010"/>
          </a:xfrm>
          <a:prstGeom prst="rect">
            <a:avLst/>
          </a:prstGeom>
          <a:solidFill>
            <a:srgbClr val="40C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55"/>
          <p:cNvSpPr/>
          <p:nvPr/>
        </p:nvSpPr>
        <p:spPr>
          <a:xfrm>
            <a:off x="829409" y="4109656"/>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19" name="矩形 55"/>
          <p:cNvSpPr/>
          <p:nvPr/>
        </p:nvSpPr>
        <p:spPr>
          <a:xfrm>
            <a:off x="2953810" y="3784155"/>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0" name="矩形 55"/>
          <p:cNvSpPr/>
          <p:nvPr/>
        </p:nvSpPr>
        <p:spPr>
          <a:xfrm>
            <a:off x="5084989" y="3296507"/>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1" name="矩形 55"/>
          <p:cNvSpPr/>
          <p:nvPr/>
        </p:nvSpPr>
        <p:spPr>
          <a:xfrm>
            <a:off x="7213633" y="2984788"/>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2" name="矩形 21"/>
          <p:cNvSpPr/>
          <p:nvPr/>
        </p:nvSpPr>
        <p:spPr>
          <a:xfrm>
            <a:off x="1544197" y="5684257"/>
            <a:ext cx="590739" cy="338554"/>
          </a:xfrm>
          <a:prstGeom prst="rect">
            <a:avLst/>
          </a:prstGeom>
        </p:spPr>
        <p:txBody>
          <a:bodyPr wrap="none">
            <a:spAutoFit/>
          </a:bodyPr>
          <a:lstStyle/>
          <a:p>
            <a:pPr algn="ctr"/>
            <a:r>
              <a:rPr lang="en-US" altLang="zh-CN" sz="1600" dirty="0">
                <a:solidFill>
                  <a:schemeClr val="bg1"/>
                </a:solidFill>
                <a:latin typeface="HelveticaNeueLT Pro 67 MdCn" panose="020B0606030502030204" pitchFamily="34" charset="0"/>
              </a:rPr>
              <a:t>2011 </a:t>
            </a:r>
            <a:endParaRPr lang="zh-CN" altLang="en-US" sz="1600" dirty="0">
              <a:solidFill>
                <a:schemeClr val="bg1"/>
              </a:solidFill>
              <a:latin typeface="HelveticaNeueLT Pro 67 MdCn" panose="020B0606030502030204" pitchFamily="34" charset="0"/>
            </a:endParaRPr>
          </a:p>
        </p:txBody>
      </p:sp>
      <p:sp>
        <p:nvSpPr>
          <p:cNvPr id="25" name="矩形 24"/>
          <p:cNvSpPr/>
          <p:nvPr/>
        </p:nvSpPr>
        <p:spPr>
          <a:xfrm>
            <a:off x="3662442" y="5684257"/>
            <a:ext cx="603050" cy="338554"/>
          </a:xfrm>
          <a:prstGeom prst="rect">
            <a:avLst/>
          </a:prstGeom>
        </p:spPr>
        <p:txBody>
          <a:bodyPr wrap="none">
            <a:spAutoFit/>
          </a:bodyPr>
          <a:lstStyle/>
          <a:p>
            <a:pPr algn="ctr"/>
            <a:r>
              <a:rPr lang="en-US" altLang="zh-CN" sz="1600" dirty="0">
                <a:solidFill>
                  <a:schemeClr val="bg1"/>
                </a:solidFill>
                <a:latin typeface="HelveticaNeueLT Pro 67 MdCn" panose="020B0606030502030204" pitchFamily="34" charset="0"/>
              </a:rPr>
              <a:t>2012 </a:t>
            </a:r>
            <a:endParaRPr lang="zh-CN" altLang="en-US" sz="1600" dirty="0">
              <a:solidFill>
                <a:schemeClr val="bg1"/>
              </a:solidFill>
              <a:latin typeface="HelveticaNeueLT Pro 67 MdCn" panose="020B0606030502030204" pitchFamily="34" charset="0"/>
            </a:endParaRPr>
          </a:p>
        </p:txBody>
      </p:sp>
      <p:sp>
        <p:nvSpPr>
          <p:cNvPr id="26" name="矩形 25"/>
          <p:cNvSpPr/>
          <p:nvPr/>
        </p:nvSpPr>
        <p:spPr>
          <a:xfrm>
            <a:off x="5793622" y="5684257"/>
            <a:ext cx="603050" cy="338554"/>
          </a:xfrm>
          <a:prstGeom prst="rect">
            <a:avLst/>
          </a:prstGeom>
        </p:spPr>
        <p:txBody>
          <a:bodyPr wrap="none">
            <a:spAutoFit/>
          </a:bodyPr>
          <a:lstStyle/>
          <a:p>
            <a:pPr algn="ctr"/>
            <a:r>
              <a:rPr lang="en-US" altLang="zh-CN" sz="1600" dirty="0">
                <a:solidFill>
                  <a:schemeClr val="bg1"/>
                </a:solidFill>
                <a:latin typeface="HelveticaNeueLT Pro 67 MdCn" panose="020B0606030502030204" pitchFamily="34" charset="0"/>
              </a:rPr>
              <a:t>2013 </a:t>
            </a:r>
            <a:endParaRPr lang="zh-CN" altLang="en-US" sz="1600" dirty="0">
              <a:solidFill>
                <a:schemeClr val="bg1"/>
              </a:solidFill>
              <a:latin typeface="HelveticaNeueLT Pro 67 MdCn" panose="020B0606030502030204" pitchFamily="34" charset="0"/>
            </a:endParaRPr>
          </a:p>
        </p:txBody>
      </p:sp>
      <p:sp>
        <p:nvSpPr>
          <p:cNvPr id="28" name="矩形 27"/>
          <p:cNvSpPr/>
          <p:nvPr/>
        </p:nvSpPr>
        <p:spPr>
          <a:xfrm>
            <a:off x="7922266" y="5684257"/>
            <a:ext cx="603050" cy="338554"/>
          </a:xfrm>
          <a:prstGeom prst="rect">
            <a:avLst/>
          </a:prstGeom>
        </p:spPr>
        <p:txBody>
          <a:bodyPr wrap="none">
            <a:spAutoFit/>
          </a:bodyPr>
          <a:lstStyle/>
          <a:p>
            <a:pPr algn="ctr"/>
            <a:r>
              <a:rPr lang="en-US" altLang="zh-CN" sz="1600" dirty="0">
                <a:solidFill>
                  <a:schemeClr val="bg1"/>
                </a:solidFill>
                <a:latin typeface="HelveticaNeueLT Pro 67 MdCn" panose="020B0606030502030204" pitchFamily="34" charset="0"/>
              </a:rPr>
              <a:t>2014 </a:t>
            </a:r>
            <a:endParaRPr lang="zh-CN" altLang="en-US" sz="1600" dirty="0">
              <a:solidFill>
                <a:schemeClr val="bg1"/>
              </a:solidFill>
              <a:latin typeface="HelveticaNeueLT Pro 67 MdCn" panose="020B0606030502030204" pitchFamily="34" charset="0"/>
            </a:endParaRPr>
          </a:p>
        </p:txBody>
      </p:sp>
      <p:sp>
        <p:nvSpPr>
          <p:cNvPr id="29" name="矩形 28"/>
          <p:cNvSpPr/>
          <p:nvPr/>
        </p:nvSpPr>
        <p:spPr>
          <a:xfrm>
            <a:off x="9287769" y="3409229"/>
            <a:ext cx="2129328" cy="2749608"/>
          </a:xfrm>
          <a:prstGeom prst="rect">
            <a:avLst/>
          </a:prstGeom>
          <a:solidFill>
            <a:srgbClr val="7FD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0050908" y="5684257"/>
            <a:ext cx="603050" cy="338554"/>
          </a:xfrm>
          <a:prstGeom prst="rect">
            <a:avLst/>
          </a:prstGeom>
        </p:spPr>
        <p:txBody>
          <a:bodyPr wrap="none">
            <a:spAutoFit/>
          </a:bodyPr>
          <a:lstStyle/>
          <a:p>
            <a:pPr algn="ctr"/>
            <a:r>
              <a:rPr lang="en-US" altLang="zh-CN" sz="1600" dirty="0">
                <a:solidFill>
                  <a:schemeClr val="bg1"/>
                </a:solidFill>
                <a:latin typeface="HelveticaNeueLT Pro 67 MdCn" panose="020B0606030502030204" pitchFamily="34" charset="0"/>
              </a:rPr>
              <a:t>2015 </a:t>
            </a:r>
            <a:endParaRPr lang="zh-CN" altLang="en-US" sz="1600" dirty="0">
              <a:solidFill>
                <a:schemeClr val="bg1"/>
              </a:solidFill>
              <a:latin typeface="HelveticaNeueLT Pro 67 MdCn" panose="020B0606030502030204" pitchFamily="34" charset="0"/>
            </a:endParaRPr>
          </a:p>
        </p:txBody>
      </p:sp>
      <p:grpSp>
        <p:nvGrpSpPr>
          <p:cNvPr id="31" name="组合 30"/>
          <p:cNvGrpSpPr/>
          <p:nvPr/>
        </p:nvGrpSpPr>
        <p:grpSpPr>
          <a:xfrm>
            <a:off x="9635042" y="1550846"/>
            <a:ext cx="1434782" cy="1532713"/>
            <a:chOff x="6876272" y="1083981"/>
            <a:chExt cx="1537251" cy="1642176"/>
          </a:xfrm>
          <a:solidFill>
            <a:srgbClr val="2A53C4">
              <a:alpha val="70000"/>
            </a:srgbClr>
          </a:solidFill>
        </p:grpSpPr>
        <p:sp>
          <p:nvSpPr>
            <p:cNvPr id="32" name="任意多边形 31"/>
            <p:cNvSpPr/>
            <p:nvPr/>
          </p:nvSpPr>
          <p:spPr>
            <a:xfrm>
              <a:off x="6876272" y="1083981"/>
              <a:ext cx="1537251" cy="1642176"/>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grpSp>
          <p:nvGrpSpPr>
            <p:cNvPr id="33" name="组合 32"/>
            <p:cNvGrpSpPr/>
            <p:nvPr/>
          </p:nvGrpSpPr>
          <p:grpSpPr>
            <a:xfrm>
              <a:off x="7003872" y="1259048"/>
              <a:ext cx="1282050" cy="1042359"/>
              <a:chOff x="4984441" y="3312181"/>
              <a:chExt cx="1282050" cy="1042359"/>
            </a:xfrm>
            <a:grpFill/>
          </p:grpSpPr>
          <p:sp>
            <p:nvSpPr>
              <p:cNvPr id="34" name="文本框 33"/>
              <p:cNvSpPr txBox="1"/>
              <p:nvPr/>
            </p:nvSpPr>
            <p:spPr>
              <a:xfrm>
                <a:off x="4984441" y="3312181"/>
                <a:ext cx="1282050" cy="692490"/>
              </a:xfrm>
              <a:prstGeom prst="rect">
                <a:avLst/>
              </a:prstGeom>
              <a:noFill/>
            </p:spPr>
            <p:txBody>
              <a:bodyPr wrap="square" rtlCol="0">
                <a:spAutoFit/>
              </a:bodyPr>
              <a:lstStyle/>
              <a:p>
                <a:pPr algn="ctr"/>
                <a:r>
                  <a:rPr lang="en-US" altLang="zh-CN" sz="3600" dirty="0">
                    <a:solidFill>
                      <a:schemeClr val="bg1"/>
                    </a:solidFill>
                    <a:latin typeface="HelveticaNeueLT Pro 67 MdCn" panose="020B0606030502030204" pitchFamily="34" charset="0"/>
                  </a:rPr>
                  <a:t>34%</a:t>
                </a:r>
                <a:endParaRPr lang="zh-CN" altLang="en-US" sz="3600" dirty="0">
                  <a:solidFill>
                    <a:schemeClr val="bg1"/>
                  </a:solidFill>
                  <a:latin typeface="HelveticaNeueLT Pro 67 MdCn" panose="020B0606030502030204" pitchFamily="34" charset="0"/>
                </a:endParaRPr>
              </a:p>
            </p:txBody>
          </p:sp>
          <p:cxnSp>
            <p:nvCxnSpPr>
              <p:cNvPr id="35" name="直接连接符 34"/>
              <p:cNvCxnSpPr/>
              <p:nvPr/>
            </p:nvCxnSpPr>
            <p:spPr>
              <a:xfrm>
                <a:off x="5149911" y="4014126"/>
                <a:ext cx="951111"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984441" y="4024782"/>
                <a:ext cx="1282050" cy="329758"/>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From 2014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等腰三角形 22"/>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10"/>
          <p:cNvSpPr/>
          <p:nvPr/>
        </p:nvSpPr>
        <p:spPr>
          <a:xfrm>
            <a:off x="5665611" y="902677"/>
            <a:ext cx="616447" cy="615334"/>
          </a:xfrm>
          <a:custGeom>
            <a:avLst/>
            <a:gdLst>
              <a:gd name="connsiteX0" fmla="*/ 0 w 635985"/>
              <a:gd name="connsiteY0" fmla="*/ 615334 h 615334"/>
              <a:gd name="connsiteX1" fmla="*/ 224172 w 635985"/>
              <a:gd name="connsiteY1" fmla="*/ 0 h 615334"/>
              <a:gd name="connsiteX2" fmla="*/ 635985 w 635985"/>
              <a:gd name="connsiteY2" fmla="*/ 0 h 615334"/>
              <a:gd name="connsiteX3" fmla="*/ 411813 w 635985"/>
              <a:gd name="connsiteY3" fmla="*/ 615334 h 615334"/>
              <a:gd name="connsiteX4" fmla="*/ 0 w 635985"/>
              <a:gd name="connsiteY4" fmla="*/ 615334 h 615334"/>
              <a:gd name="connsiteX0-1" fmla="*/ 0 w 616447"/>
              <a:gd name="connsiteY0-2" fmla="*/ 615334 h 615334"/>
              <a:gd name="connsiteX1-3" fmla="*/ 224172 w 616447"/>
              <a:gd name="connsiteY1-4" fmla="*/ 0 h 615334"/>
              <a:gd name="connsiteX2-5" fmla="*/ 616447 w 616447"/>
              <a:gd name="connsiteY2-6" fmla="*/ 85970 h 615334"/>
              <a:gd name="connsiteX3-7" fmla="*/ 411813 w 616447"/>
              <a:gd name="connsiteY3-8" fmla="*/ 615334 h 615334"/>
              <a:gd name="connsiteX4-9" fmla="*/ 0 w 616447"/>
              <a:gd name="connsiteY4-10" fmla="*/ 615334 h 6153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6447" h="615334">
                <a:moveTo>
                  <a:pt x="0" y="615334"/>
                </a:moveTo>
                <a:lnTo>
                  <a:pt x="224172" y="0"/>
                </a:lnTo>
                <a:lnTo>
                  <a:pt x="616447" y="85970"/>
                </a:lnTo>
                <a:lnTo>
                  <a:pt x="411813" y="615334"/>
                </a:lnTo>
                <a:lnTo>
                  <a:pt x="0" y="615334"/>
                </a:lnTo>
                <a:close/>
              </a:path>
            </a:pathLst>
          </a:cu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9"/>
          <p:cNvSpPr/>
          <p:nvPr/>
        </p:nvSpPr>
        <p:spPr>
          <a:xfrm>
            <a:off x="0" y="1577096"/>
            <a:ext cx="10602790" cy="5280905"/>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1607794 w 11014364"/>
              <a:gd name="connsiteY0-118" fmla="*/ 0 h 5284548"/>
              <a:gd name="connsiteX1-119" fmla="*/ 11014364 w 11014364"/>
              <a:gd name="connsiteY1-120" fmla="*/ 2649868 h 5284548"/>
              <a:gd name="connsiteX2-121" fmla="*/ 9383868 w 11014364"/>
              <a:gd name="connsiteY2-122" fmla="*/ 5284548 h 5284548"/>
              <a:gd name="connsiteX3-123" fmla="*/ 0 w 11014364"/>
              <a:gd name="connsiteY3-124" fmla="*/ 5284548 h 5284548"/>
              <a:gd name="connsiteX4-125" fmla="*/ 0 w 11014364"/>
              <a:gd name="connsiteY4-126" fmla="*/ 908325 h 5284548"/>
              <a:gd name="connsiteX5-127" fmla="*/ 1607794 w 11014364"/>
              <a:gd name="connsiteY5-128" fmla="*/ 0 h 5284548"/>
              <a:gd name="connsiteX0-129" fmla="*/ 1589579 w 11014364"/>
              <a:gd name="connsiteY0-130" fmla="*/ 0 h 5280905"/>
              <a:gd name="connsiteX1-131" fmla="*/ 11014364 w 11014364"/>
              <a:gd name="connsiteY1-132" fmla="*/ 2646225 h 5280905"/>
              <a:gd name="connsiteX2-133" fmla="*/ 9383868 w 11014364"/>
              <a:gd name="connsiteY2-134" fmla="*/ 5280905 h 5280905"/>
              <a:gd name="connsiteX3-135" fmla="*/ 0 w 11014364"/>
              <a:gd name="connsiteY3-136" fmla="*/ 5280905 h 5280905"/>
              <a:gd name="connsiteX4-137" fmla="*/ 0 w 11014364"/>
              <a:gd name="connsiteY4-138" fmla="*/ 904682 h 5280905"/>
              <a:gd name="connsiteX5-139" fmla="*/ 1589579 w 11014364"/>
              <a:gd name="connsiteY5-140" fmla="*/ 0 h 5280905"/>
              <a:gd name="connsiteX0-141" fmla="*/ 1589579 w 10595416"/>
              <a:gd name="connsiteY0-142" fmla="*/ 0 h 5280905"/>
              <a:gd name="connsiteX1-143" fmla="*/ 10595416 w 10595416"/>
              <a:gd name="connsiteY1-144" fmla="*/ 3320185 h 5280905"/>
              <a:gd name="connsiteX2-145" fmla="*/ 9383868 w 10595416"/>
              <a:gd name="connsiteY2-146" fmla="*/ 5280905 h 5280905"/>
              <a:gd name="connsiteX3-147" fmla="*/ 0 w 10595416"/>
              <a:gd name="connsiteY3-148" fmla="*/ 5280905 h 5280905"/>
              <a:gd name="connsiteX4-149" fmla="*/ 0 w 10595416"/>
              <a:gd name="connsiteY4-150" fmla="*/ 904682 h 5280905"/>
              <a:gd name="connsiteX5-151" fmla="*/ 1589579 w 10595416"/>
              <a:gd name="connsiteY5-152" fmla="*/ 0 h 5280905"/>
              <a:gd name="connsiteX0-153" fmla="*/ 1589579 w 10600332"/>
              <a:gd name="connsiteY0-154" fmla="*/ 0 h 5280905"/>
              <a:gd name="connsiteX1-155" fmla="*/ 10600332 w 10600332"/>
              <a:gd name="connsiteY1-156" fmla="*/ 3320185 h 5280905"/>
              <a:gd name="connsiteX2-157" fmla="*/ 9383868 w 10600332"/>
              <a:gd name="connsiteY2-158" fmla="*/ 5280905 h 5280905"/>
              <a:gd name="connsiteX3-159" fmla="*/ 0 w 10600332"/>
              <a:gd name="connsiteY3-160" fmla="*/ 5280905 h 5280905"/>
              <a:gd name="connsiteX4-161" fmla="*/ 0 w 10600332"/>
              <a:gd name="connsiteY4-162" fmla="*/ 904682 h 5280905"/>
              <a:gd name="connsiteX5-163" fmla="*/ 1589579 w 10600332"/>
              <a:gd name="connsiteY5-164" fmla="*/ 0 h 5280905"/>
              <a:gd name="connsiteX0-165" fmla="*/ 1589579 w 10602790"/>
              <a:gd name="connsiteY0-166" fmla="*/ 0 h 5280905"/>
              <a:gd name="connsiteX1-167" fmla="*/ 10602790 w 10602790"/>
              <a:gd name="connsiteY1-168" fmla="*/ 3315268 h 5280905"/>
              <a:gd name="connsiteX2-169" fmla="*/ 9383868 w 10602790"/>
              <a:gd name="connsiteY2-170" fmla="*/ 5280905 h 5280905"/>
              <a:gd name="connsiteX3-171" fmla="*/ 0 w 10602790"/>
              <a:gd name="connsiteY3-172" fmla="*/ 5280905 h 5280905"/>
              <a:gd name="connsiteX4-173" fmla="*/ 0 w 10602790"/>
              <a:gd name="connsiteY4-174" fmla="*/ 904682 h 5280905"/>
              <a:gd name="connsiteX5-175" fmla="*/ 1589579 w 10602790"/>
              <a:gd name="connsiteY5-176" fmla="*/ 0 h 5280905"/>
              <a:gd name="connsiteX0-177" fmla="*/ 1589579 w 10602790"/>
              <a:gd name="connsiteY0-178" fmla="*/ 0 h 5280905"/>
              <a:gd name="connsiteX1-179" fmla="*/ 10602790 w 10602790"/>
              <a:gd name="connsiteY1-180" fmla="*/ 3315268 h 5280905"/>
              <a:gd name="connsiteX2-181" fmla="*/ 9383868 w 10602790"/>
              <a:gd name="connsiteY2-182" fmla="*/ 5280905 h 5280905"/>
              <a:gd name="connsiteX3-183" fmla="*/ 0 w 10602790"/>
              <a:gd name="connsiteY3-184" fmla="*/ 5280905 h 5280905"/>
              <a:gd name="connsiteX4-185" fmla="*/ 0 w 10602790"/>
              <a:gd name="connsiteY4-186" fmla="*/ 2424389 h 5280905"/>
              <a:gd name="connsiteX5-187" fmla="*/ 1589579 w 10602790"/>
              <a:gd name="connsiteY5-188" fmla="*/ 0 h 52809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0602790" h="5280905">
                <a:moveTo>
                  <a:pt x="1589579" y="0"/>
                </a:moveTo>
                <a:lnTo>
                  <a:pt x="10602790" y="3315268"/>
                </a:lnTo>
                <a:lnTo>
                  <a:pt x="9383868" y="5280905"/>
                </a:lnTo>
                <a:lnTo>
                  <a:pt x="0" y="5280905"/>
                </a:lnTo>
                <a:lnTo>
                  <a:pt x="0" y="2424389"/>
                </a:lnTo>
                <a:lnTo>
                  <a:pt x="1589579" y="0"/>
                </a:lnTo>
                <a:close/>
              </a:path>
            </a:pathLst>
          </a:custGeom>
          <a:gradFill flip="none" rotWithShape="0">
            <a:gsLst>
              <a:gs pos="0">
                <a:schemeClr val="tx1">
                  <a:alpha val="3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590261" y="1511190"/>
            <a:ext cx="9011479" cy="3377962"/>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8" name="圆角矩形 27"/>
          <p:cNvSpPr/>
          <p:nvPr/>
        </p:nvSpPr>
        <p:spPr>
          <a:xfrm>
            <a:off x="1769166" y="1695266"/>
            <a:ext cx="8653668" cy="3009811"/>
          </a:xfrm>
          <a:prstGeom prst="roundRect">
            <a:avLst>
              <a:gd name="adj" fmla="val 0"/>
            </a:avLst>
          </a:prstGeom>
          <a:gradFill flip="none" rotWithShape="1">
            <a:gsLst>
              <a:gs pos="100000">
                <a:srgbClr val="D0D8CD"/>
              </a:gs>
              <a:gs pos="0">
                <a:srgbClr val="FFFFFF"/>
              </a:gs>
              <a:gs pos="50000">
                <a:srgbClr val="F4F4F4"/>
              </a:gs>
            </a:gsLst>
            <a:lin ang="16200000" scaled="1"/>
            <a:tileRect/>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80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Thanks For</a:t>
            </a:r>
          </a:p>
          <a:p>
            <a:pPr lvl="0" algn="ctr"/>
            <a:r>
              <a:rPr lang="en-US" altLang="zh-CN" sz="80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Watching</a:t>
            </a:r>
          </a:p>
        </p:txBody>
      </p:sp>
      <p:grpSp>
        <p:nvGrpSpPr>
          <p:cNvPr id="29" name="组合 28"/>
          <p:cNvGrpSpPr/>
          <p:nvPr/>
        </p:nvGrpSpPr>
        <p:grpSpPr>
          <a:xfrm>
            <a:off x="5890405" y="706454"/>
            <a:ext cx="411191" cy="411191"/>
            <a:chOff x="5890405" y="551849"/>
            <a:chExt cx="411191" cy="411191"/>
          </a:xfrm>
        </p:grpSpPr>
        <p:sp>
          <p:nvSpPr>
            <p:cNvPr id="30" name="椭圆 29"/>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15" name="矩形 14"/>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18" name="文本框 17"/>
          <p:cNvSpPr txBox="1"/>
          <p:nvPr/>
        </p:nvSpPr>
        <p:spPr>
          <a:xfrm>
            <a:off x="4920839" y="5258994"/>
            <a:ext cx="2350323" cy="584775"/>
          </a:xfrm>
          <a:prstGeom prst="rect">
            <a:avLst/>
          </a:prstGeom>
          <a:noFill/>
        </p:spPr>
        <p:txBody>
          <a:bodyPr wrap="none" rtlCol="0">
            <a:spAutoFit/>
          </a:bodyPr>
          <a:lstStyle/>
          <a:p>
            <a:pPr algn="ctr"/>
            <a:r>
              <a:rPr lang="en-US" altLang="zh-CN" sz="32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rPr>
              <a:t>MarcoKing</a:t>
            </a:r>
            <a:endParaRPr lang="zh-CN" altLang="en-US" sz="32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9"/>
          <p:cNvSpPr/>
          <p:nvPr/>
        </p:nvSpPr>
        <p:spPr>
          <a:xfrm>
            <a:off x="0" y="1351096"/>
            <a:ext cx="7763148" cy="5508444"/>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4413837 w 11014364"/>
              <a:gd name="connsiteY0-118" fmla="*/ 0 h 5171432"/>
              <a:gd name="connsiteX1-119" fmla="*/ 11014364 w 11014364"/>
              <a:gd name="connsiteY1-120" fmla="*/ 2536752 h 5171432"/>
              <a:gd name="connsiteX2-121" fmla="*/ 9383868 w 11014364"/>
              <a:gd name="connsiteY2-122" fmla="*/ 5171432 h 5171432"/>
              <a:gd name="connsiteX3-123" fmla="*/ 0 w 11014364"/>
              <a:gd name="connsiteY3-124" fmla="*/ 5171432 h 5171432"/>
              <a:gd name="connsiteX4-125" fmla="*/ 0 w 11014364"/>
              <a:gd name="connsiteY4-126" fmla="*/ 795209 h 5171432"/>
              <a:gd name="connsiteX5-127" fmla="*/ 4413837 w 11014364"/>
              <a:gd name="connsiteY5-128" fmla="*/ 0 h 5171432"/>
              <a:gd name="connsiteX0-129" fmla="*/ 4413837 w 9383868"/>
              <a:gd name="connsiteY0-130" fmla="*/ 0 h 5171432"/>
              <a:gd name="connsiteX1-131" fmla="*/ 7466933 w 9383868"/>
              <a:gd name="connsiteY1-132" fmla="*/ 2536752 h 5171432"/>
              <a:gd name="connsiteX2-133" fmla="*/ 9383868 w 9383868"/>
              <a:gd name="connsiteY2-134" fmla="*/ 5171432 h 5171432"/>
              <a:gd name="connsiteX3-135" fmla="*/ 0 w 9383868"/>
              <a:gd name="connsiteY3-136" fmla="*/ 5171432 h 5171432"/>
              <a:gd name="connsiteX4-137" fmla="*/ 0 w 9383868"/>
              <a:gd name="connsiteY4-138" fmla="*/ 795209 h 5171432"/>
              <a:gd name="connsiteX5-139" fmla="*/ 4413837 w 9383868"/>
              <a:gd name="connsiteY5-140" fmla="*/ 0 h 5171432"/>
              <a:gd name="connsiteX0-141" fmla="*/ 4413837 w 7466933"/>
              <a:gd name="connsiteY0-142" fmla="*/ 0 h 5171432"/>
              <a:gd name="connsiteX1-143" fmla="*/ 7466933 w 7466933"/>
              <a:gd name="connsiteY1-144" fmla="*/ 2536752 h 5171432"/>
              <a:gd name="connsiteX2-145" fmla="*/ 5263560 w 7466933"/>
              <a:gd name="connsiteY2-146" fmla="*/ 5171432 h 5171432"/>
              <a:gd name="connsiteX3-147" fmla="*/ 0 w 7466933"/>
              <a:gd name="connsiteY3-148" fmla="*/ 5171432 h 5171432"/>
              <a:gd name="connsiteX4-149" fmla="*/ 0 w 7466933"/>
              <a:gd name="connsiteY4-150" fmla="*/ 795209 h 5171432"/>
              <a:gd name="connsiteX5-151" fmla="*/ 4413837 w 7466933"/>
              <a:gd name="connsiteY5-152" fmla="*/ 0 h 5171432"/>
              <a:gd name="connsiteX0-153" fmla="*/ 4413837 w 7466933"/>
              <a:gd name="connsiteY0-154" fmla="*/ 0 h 5171432"/>
              <a:gd name="connsiteX1-155" fmla="*/ 7466933 w 7466933"/>
              <a:gd name="connsiteY1-156" fmla="*/ 2536752 h 5171432"/>
              <a:gd name="connsiteX2-157" fmla="*/ 5263560 w 7466933"/>
              <a:gd name="connsiteY2-158" fmla="*/ 5171432 h 5171432"/>
              <a:gd name="connsiteX3-159" fmla="*/ 0 w 7466933"/>
              <a:gd name="connsiteY3-160" fmla="*/ 5171432 h 5171432"/>
              <a:gd name="connsiteX4-161" fmla="*/ 11017 w 7466933"/>
              <a:gd name="connsiteY4-162" fmla="*/ 3064683 h 5171432"/>
              <a:gd name="connsiteX5-163" fmla="*/ 4413837 w 7466933"/>
              <a:gd name="connsiteY5-164" fmla="*/ 0 h 5171432"/>
              <a:gd name="connsiteX0-165" fmla="*/ 4402820 w 7466933"/>
              <a:gd name="connsiteY0-166" fmla="*/ 0 h 5667191"/>
              <a:gd name="connsiteX1-167" fmla="*/ 7466933 w 7466933"/>
              <a:gd name="connsiteY1-168" fmla="*/ 3032511 h 5667191"/>
              <a:gd name="connsiteX2-169" fmla="*/ 5263560 w 7466933"/>
              <a:gd name="connsiteY2-170" fmla="*/ 5667191 h 5667191"/>
              <a:gd name="connsiteX3-171" fmla="*/ 0 w 7466933"/>
              <a:gd name="connsiteY3-172" fmla="*/ 5667191 h 5667191"/>
              <a:gd name="connsiteX4-173" fmla="*/ 11017 w 7466933"/>
              <a:gd name="connsiteY4-174" fmla="*/ 3560442 h 5667191"/>
              <a:gd name="connsiteX5-175" fmla="*/ 4402820 w 7466933"/>
              <a:gd name="connsiteY5-176" fmla="*/ 0 h 5667191"/>
              <a:gd name="connsiteX0-177" fmla="*/ 4402820 w 7466933"/>
              <a:gd name="connsiteY0-178" fmla="*/ 0 h 5777360"/>
              <a:gd name="connsiteX1-179" fmla="*/ 7466933 w 7466933"/>
              <a:gd name="connsiteY1-180" fmla="*/ 3142680 h 5777360"/>
              <a:gd name="connsiteX2-181" fmla="*/ 5263560 w 7466933"/>
              <a:gd name="connsiteY2-182" fmla="*/ 5777360 h 5777360"/>
              <a:gd name="connsiteX3-183" fmla="*/ 0 w 7466933"/>
              <a:gd name="connsiteY3-184" fmla="*/ 5777360 h 5777360"/>
              <a:gd name="connsiteX4-185" fmla="*/ 11017 w 7466933"/>
              <a:gd name="connsiteY4-186" fmla="*/ 3670611 h 5777360"/>
              <a:gd name="connsiteX5-187" fmla="*/ 4402820 w 7466933"/>
              <a:gd name="connsiteY5-188" fmla="*/ 0 h 5777360"/>
              <a:gd name="connsiteX0-189" fmla="*/ 4402820 w 7466933"/>
              <a:gd name="connsiteY0-190" fmla="*/ 0 h 5791215"/>
              <a:gd name="connsiteX1-191" fmla="*/ 7466933 w 7466933"/>
              <a:gd name="connsiteY1-192" fmla="*/ 3142680 h 5791215"/>
              <a:gd name="connsiteX2-193" fmla="*/ 4473851 w 7466933"/>
              <a:gd name="connsiteY2-194" fmla="*/ 5791215 h 5791215"/>
              <a:gd name="connsiteX3-195" fmla="*/ 0 w 7466933"/>
              <a:gd name="connsiteY3-196" fmla="*/ 5777360 h 5791215"/>
              <a:gd name="connsiteX4-197" fmla="*/ 11017 w 7466933"/>
              <a:gd name="connsiteY4-198" fmla="*/ 3670611 h 5791215"/>
              <a:gd name="connsiteX5-199" fmla="*/ 4402820 w 7466933"/>
              <a:gd name="connsiteY5-200" fmla="*/ 0 h 5791215"/>
              <a:gd name="connsiteX0-201" fmla="*/ 4402820 w 7466933"/>
              <a:gd name="connsiteY0-202" fmla="*/ 0 h 5781978"/>
              <a:gd name="connsiteX1-203" fmla="*/ 7466933 w 7466933"/>
              <a:gd name="connsiteY1-204" fmla="*/ 3142680 h 5781978"/>
              <a:gd name="connsiteX2-205" fmla="*/ 4834069 w 7466933"/>
              <a:gd name="connsiteY2-206" fmla="*/ 5781978 h 5781978"/>
              <a:gd name="connsiteX3-207" fmla="*/ 0 w 7466933"/>
              <a:gd name="connsiteY3-208" fmla="*/ 5777360 h 5781978"/>
              <a:gd name="connsiteX4-209" fmla="*/ 11017 w 7466933"/>
              <a:gd name="connsiteY4-210" fmla="*/ 3670611 h 5781978"/>
              <a:gd name="connsiteX5-211" fmla="*/ 4402820 w 7466933"/>
              <a:gd name="connsiteY5-212" fmla="*/ 0 h 5781978"/>
              <a:gd name="connsiteX0-213" fmla="*/ 4402820 w 7466933"/>
              <a:gd name="connsiteY0-214" fmla="*/ 0 h 5778900"/>
              <a:gd name="connsiteX1-215" fmla="*/ 7466933 w 7466933"/>
              <a:gd name="connsiteY1-216" fmla="*/ 3142680 h 5778900"/>
              <a:gd name="connsiteX2-217" fmla="*/ 4834069 w 7466933"/>
              <a:gd name="connsiteY2-218" fmla="*/ 5778900 h 5778900"/>
              <a:gd name="connsiteX3-219" fmla="*/ 0 w 7466933"/>
              <a:gd name="connsiteY3-220" fmla="*/ 5777360 h 5778900"/>
              <a:gd name="connsiteX4-221" fmla="*/ 11017 w 7466933"/>
              <a:gd name="connsiteY4-222" fmla="*/ 3670611 h 5778900"/>
              <a:gd name="connsiteX5-223" fmla="*/ 4402820 w 7466933"/>
              <a:gd name="connsiteY5-224" fmla="*/ 0 h 5778900"/>
              <a:gd name="connsiteX0-225" fmla="*/ 4402820 w 7466933"/>
              <a:gd name="connsiteY0-226" fmla="*/ 0 h 5508444"/>
              <a:gd name="connsiteX1-227" fmla="*/ 7466933 w 7466933"/>
              <a:gd name="connsiteY1-228" fmla="*/ 2872224 h 5508444"/>
              <a:gd name="connsiteX2-229" fmla="*/ 4834069 w 7466933"/>
              <a:gd name="connsiteY2-230" fmla="*/ 5508444 h 5508444"/>
              <a:gd name="connsiteX3-231" fmla="*/ 0 w 7466933"/>
              <a:gd name="connsiteY3-232" fmla="*/ 5506904 h 5508444"/>
              <a:gd name="connsiteX4-233" fmla="*/ 11017 w 7466933"/>
              <a:gd name="connsiteY4-234" fmla="*/ 3400155 h 5508444"/>
              <a:gd name="connsiteX5-235" fmla="*/ 4402820 w 7466933"/>
              <a:gd name="connsiteY5-236" fmla="*/ 0 h 5508444"/>
              <a:gd name="connsiteX0-237" fmla="*/ 4402820 w 7763148"/>
              <a:gd name="connsiteY0-238" fmla="*/ 0 h 5508444"/>
              <a:gd name="connsiteX1-239" fmla="*/ 7763148 w 7763148"/>
              <a:gd name="connsiteY1-240" fmla="*/ 3335864 h 5508444"/>
              <a:gd name="connsiteX2-241" fmla="*/ 4834069 w 7763148"/>
              <a:gd name="connsiteY2-242" fmla="*/ 5508444 h 5508444"/>
              <a:gd name="connsiteX3-243" fmla="*/ 0 w 7763148"/>
              <a:gd name="connsiteY3-244" fmla="*/ 5506904 h 5508444"/>
              <a:gd name="connsiteX4-245" fmla="*/ 11017 w 7763148"/>
              <a:gd name="connsiteY4-246" fmla="*/ 3400155 h 5508444"/>
              <a:gd name="connsiteX5-247" fmla="*/ 4402820 w 7763148"/>
              <a:gd name="connsiteY5-248" fmla="*/ 0 h 5508444"/>
              <a:gd name="connsiteX0-249" fmla="*/ 4402820 w 7763148"/>
              <a:gd name="connsiteY0-250" fmla="*/ 0 h 5508444"/>
              <a:gd name="connsiteX1-251" fmla="*/ 7763148 w 7763148"/>
              <a:gd name="connsiteY1-252" fmla="*/ 3335864 h 5508444"/>
              <a:gd name="connsiteX2-253" fmla="*/ 5993168 w 7763148"/>
              <a:gd name="connsiteY2-254" fmla="*/ 5508444 h 5508444"/>
              <a:gd name="connsiteX3-255" fmla="*/ 0 w 7763148"/>
              <a:gd name="connsiteY3-256" fmla="*/ 5506904 h 5508444"/>
              <a:gd name="connsiteX4-257" fmla="*/ 11017 w 7763148"/>
              <a:gd name="connsiteY4-258" fmla="*/ 3400155 h 5508444"/>
              <a:gd name="connsiteX5-259" fmla="*/ 4402820 w 7763148"/>
              <a:gd name="connsiteY5-260" fmla="*/ 0 h 5508444"/>
              <a:gd name="connsiteX0-261" fmla="*/ 4402820 w 7763148"/>
              <a:gd name="connsiteY0-262" fmla="*/ 0 h 5508444"/>
              <a:gd name="connsiteX1-263" fmla="*/ 7763148 w 7763148"/>
              <a:gd name="connsiteY1-264" fmla="*/ 3335864 h 5508444"/>
              <a:gd name="connsiteX2-265" fmla="*/ 5993168 w 7763148"/>
              <a:gd name="connsiteY2-266" fmla="*/ 5508444 h 5508444"/>
              <a:gd name="connsiteX3-267" fmla="*/ 0 w 7763148"/>
              <a:gd name="connsiteY3-268" fmla="*/ 5506904 h 5508444"/>
              <a:gd name="connsiteX4-269" fmla="*/ 11017 w 7763148"/>
              <a:gd name="connsiteY4-270" fmla="*/ 4211524 h 5508444"/>
              <a:gd name="connsiteX5-271" fmla="*/ 4402820 w 7763148"/>
              <a:gd name="connsiteY5-272" fmla="*/ 0 h 55084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7763148" h="5508444">
                <a:moveTo>
                  <a:pt x="4402820" y="0"/>
                </a:moveTo>
                <a:lnTo>
                  <a:pt x="7763148" y="3335864"/>
                </a:lnTo>
                <a:lnTo>
                  <a:pt x="5993168" y="5508444"/>
                </a:lnTo>
                <a:lnTo>
                  <a:pt x="0" y="5506904"/>
                </a:lnTo>
                <a:cubicBezTo>
                  <a:pt x="3672" y="4804654"/>
                  <a:pt x="7345" y="4913774"/>
                  <a:pt x="11017" y="4211524"/>
                </a:cubicBezTo>
                <a:lnTo>
                  <a:pt x="4402820" y="0"/>
                </a:lnTo>
                <a:close/>
              </a:path>
            </a:pathLst>
          </a:custGeom>
          <a:gradFill flip="none" rotWithShape="0">
            <a:gsLst>
              <a:gs pos="0">
                <a:schemeClr val="tx1">
                  <a:alpha val="3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780302" y="4915542"/>
            <a:ext cx="4631397" cy="769441"/>
          </a:xfrm>
          <a:prstGeom prst="rect">
            <a:avLst/>
          </a:prstGeom>
          <a:noFill/>
        </p:spPr>
        <p:txBody>
          <a:bodyPr wrap="none" rtlCol="0">
            <a:spAutoFit/>
          </a:bodyPr>
          <a:lstStyle/>
          <a:p>
            <a:pPr algn="ctr"/>
            <a:r>
              <a:rPr lang="en-US" altLang="zh-CN" sz="44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rPr>
              <a:t>Click to add title</a:t>
            </a:r>
          </a:p>
        </p:txBody>
      </p:sp>
      <p:sp>
        <p:nvSpPr>
          <p:cNvPr id="15" name="文本框 14"/>
          <p:cNvSpPr txBox="1"/>
          <p:nvPr/>
        </p:nvSpPr>
        <p:spPr>
          <a:xfrm>
            <a:off x="2585039" y="5679998"/>
            <a:ext cx="7021922" cy="400110"/>
          </a:xfrm>
          <a:prstGeom prst="rect">
            <a:avLst/>
          </a:prstGeom>
          <a:noFill/>
        </p:spPr>
        <p:txBody>
          <a:bodyPr wrap="none" rtlCol="0">
            <a:spAutoFit/>
          </a:bodyPr>
          <a:lstStyle/>
          <a:p>
            <a:pPr algn="ctr"/>
            <a:r>
              <a:rPr lang="en-US" altLang="zh-CN" sz="2000" dirty="0">
                <a:solidFill>
                  <a:schemeClr val="bg1"/>
                </a:solidFill>
                <a:effectLst>
                  <a:outerShdw blurRad="50800" dist="38100" dir="8100000" algn="tr" rotWithShape="0">
                    <a:prstClr val="black">
                      <a:alpha val="40000"/>
                    </a:prstClr>
                  </a:outerShdw>
                </a:effectLst>
                <a:latin typeface="Segoe UI Light" panose="020B0502040204020203" pitchFamily="34" charset="0"/>
                <a:ea typeface="华文细黑" panose="02010600040101010101" pitchFamily="2" charset="-122"/>
                <a:cs typeface="Segoe UI Light" panose="020B0502040204020203" pitchFamily="34" charset="0"/>
              </a:rPr>
              <a:t>Thought for customer service "is the sacred mission of hi design</a:t>
            </a:r>
          </a:p>
        </p:txBody>
      </p:sp>
      <p:grpSp>
        <p:nvGrpSpPr>
          <p:cNvPr id="16" name="组合 15"/>
          <p:cNvGrpSpPr/>
          <p:nvPr/>
        </p:nvGrpSpPr>
        <p:grpSpPr>
          <a:xfrm>
            <a:off x="4881561" y="971256"/>
            <a:ext cx="2428879" cy="367940"/>
            <a:chOff x="4190571" y="942574"/>
            <a:chExt cx="3798624" cy="575437"/>
          </a:xfrm>
        </p:grpSpPr>
        <p:sp>
          <p:nvSpPr>
            <p:cNvPr id="17" name="等腰三角形 16"/>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平行四边形 10"/>
          <p:cNvSpPr/>
          <p:nvPr/>
        </p:nvSpPr>
        <p:spPr>
          <a:xfrm>
            <a:off x="5795463" y="937491"/>
            <a:ext cx="429770" cy="401704"/>
          </a:xfrm>
          <a:custGeom>
            <a:avLst/>
            <a:gdLst>
              <a:gd name="connsiteX0" fmla="*/ 0 w 635985"/>
              <a:gd name="connsiteY0" fmla="*/ 615334 h 615334"/>
              <a:gd name="connsiteX1" fmla="*/ 224172 w 635985"/>
              <a:gd name="connsiteY1" fmla="*/ 0 h 615334"/>
              <a:gd name="connsiteX2" fmla="*/ 635985 w 635985"/>
              <a:gd name="connsiteY2" fmla="*/ 0 h 615334"/>
              <a:gd name="connsiteX3" fmla="*/ 411813 w 635985"/>
              <a:gd name="connsiteY3" fmla="*/ 615334 h 615334"/>
              <a:gd name="connsiteX4" fmla="*/ 0 w 635985"/>
              <a:gd name="connsiteY4" fmla="*/ 615334 h 615334"/>
              <a:gd name="connsiteX0-1" fmla="*/ 0 w 616447"/>
              <a:gd name="connsiteY0-2" fmla="*/ 615334 h 615334"/>
              <a:gd name="connsiteX1-3" fmla="*/ 224172 w 616447"/>
              <a:gd name="connsiteY1-4" fmla="*/ 0 h 615334"/>
              <a:gd name="connsiteX2-5" fmla="*/ 616447 w 616447"/>
              <a:gd name="connsiteY2-6" fmla="*/ 85970 h 615334"/>
              <a:gd name="connsiteX3-7" fmla="*/ 411813 w 616447"/>
              <a:gd name="connsiteY3-8" fmla="*/ 615334 h 615334"/>
              <a:gd name="connsiteX4-9" fmla="*/ 0 w 616447"/>
              <a:gd name="connsiteY4-10" fmla="*/ 615334 h 615334"/>
              <a:gd name="connsiteX0-11" fmla="*/ 0 w 616447"/>
              <a:gd name="connsiteY0-12" fmla="*/ 580801 h 580801"/>
              <a:gd name="connsiteX1-13" fmla="*/ 238972 w 616447"/>
              <a:gd name="connsiteY1-14" fmla="*/ 0 h 580801"/>
              <a:gd name="connsiteX2-15" fmla="*/ 616447 w 616447"/>
              <a:gd name="connsiteY2-16" fmla="*/ 51437 h 580801"/>
              <a:gd name="connsiteX3-17" fmla="*/ 411813 w 616447"/>
              <a:gd name="connsiteY3-18" fmla="*/ 580801 h 580801"/>
              <a:gd name="connsiteX4-19" fmla="*/ 0 w 616447"/>
              <a:gd name="connsiteY4-20" fmla="*/ 580801 h 580801"/>
              <a:gd name="connsiteX0-21" fmla="*/ 0 w 621380"/>
              <a:gd name="connsiteY0-22" fmla="*/ 580801 h 580801"/>
              <a:gd name="connsiteX1-23" fmla="*/ 238972 w 621380"/>
              <a:gd name="connsiteY1-24" fmla="*/ 0 h 580801"/>
              <a:gd name="connsiteX2-25" fmla="*/ 621380 w 621380"/>
              <a:gd name="connsiteY2-26" fmla="*/ 100768 h 580801"/>
              <a:gd name="connsiteX3-27" fmla="*/ 411813 w 621380"/>
              <a:gd name="connsiteY3-28" fmla="*/ 580801 h 580801"/>
              <a:gd name="connsiteX4-29" fmla="*/ 0 w 621380"/>
              <a:gd name="connsiteY4-30" fmla="*/ 580801 h 580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1380" h="580801">
                <a:moveTo>
                  <a:pt x="0" y="580801"/>
                </a:moveTo>
                <a:lnTo>
                  <a:pt x="238972" y="0"/>
                </a:lnTo>
                <a:lnTo>
                  <a:pt x="621380" y="100768"/>
                </a:lnTo>
                <a:lnTo>
                  <a:pt x="411813" y="580801"/>
                </a:lnTo>
                <a:lnTo>
                  <a:pt x="0" y="580801"/>
                </a:lnTo>
                <a:close/>
              </a:path>
            </a:pathLst>
          </a:cu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953803" y="815033"/>
            <a:ext cx="284395" cy="284395"/>
            <a:chOff x="5890405" y="551849"/>
            <a:chExt cx="411191" cy="411191"/>
          </a:xfrm>
        </p:grpSpPr>
        <p:sp>
          <p:nvSpPr>
            <p:cNvPr id="21" name="椭圆 20"/>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4408984" y="1322569"/>
            <a:ext cx="3374032" cy="3374032"/>
            <a:chOff x="4252200" y="1511191"/>
            <a:chExt cx="3688718" cy="3688718"/>
          </a:xfrm>
        </p:grpSpPr>
        <p:sp>
          <p:nvSpPr>
            <p:cNvPr id="35" name="矩形 34"/>
            <p:cNvSpPr/>
            <p:nvPr/>
          </p:nvSpPr>
          <p:spPr>
            <a:xfrm>
              <a:off x="4252200" y="1511191"/>
              <a:ext cx="3688718" cy="3688718"/>
            </a:xfrm>
            <a:prstGeom prst="rect">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6" name="矩形 35"/>
            <p:cNvSpPr/>
            <p:nvPr/>
          </p:nvSpPr>
          <p:spPr>
            <a:xfrm>
              <a:off x="4490746" y="1749737"/>
              <a:ext cx="3211627" cy="3211627"/>
            </a:xfrm>
            <a:prstGeom prst="rect">
              <a:avLst/>
            </a:prstGeom>
            <a:gradFill flip="none" rotWithShape="1">
              <a:gsLst>
                <a:gs pos="100000">
                  <a:srgbClr val="D0D8CD"/>
                </a:gs>
                <a:gs pos="0">
                  <a:srgbClr val="FFFFFF"/>
                </a:gs>
                <a:gs pos="50000">
                  <a:srgbClr val="F4F4F4"/>
                </a:gs>
              </a:gsLst>
              <a:lin ang="16200000" scaled="1"/>
              <a:tileRect/>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99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1</a:t>
              </a:r>
            </a:p>
          </p:txBody>
        </p:sp>
      </p:grpSp>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5" name="矩形 24"/>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26" name="矩形 25"/>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rcRect l="8647" t="2345" r="18736" b="2345"/>
          <a:stretch>
            <a:fillRect/>
          </a:stretch>
        </p:blipFill>
        <p:spPr>
          <a:xfrm>
            <a:off x="3735322" y="3794158"/>
            <a:ext cx="2304271" cy="230427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rcRect l="6865" t="1307" r="20518" b="3383"/>
          <a:stretch>
            <a:fillRect/>
          </a:stretch>
        </p:blipFill>
        <p:spPr>
          <a:xfrm>
            <a:off x="6152411" y="1385005"/>
            <a:ext cx="2304271" cy="230427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rcRect l="24857" t="2345" r="11502" b="2345"/>
          <a:stretch>
            <a:fillRect/>
          </a:stretch>
        </p:blipFill>
        <p:spPr>
          <a:xfrm>
            <a:off x="8569500" y="3794158"/>
            <a:ext cx="2304271" cy="230427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rcRect l="18230" t="2345" r="18230" b="2345"/>
          <a:stretch>
            <a:fillRect/>
          </a:stretch>
        </p:blipFill>
        <p:spPr>
          <a:xfrm>
            <a:off x="1318232" y="1385005"/>
            <a:ext cx="2304271" cy="230427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sp>
        <p:nvSpPr>
          <p:cNvPr id="17" name="矩形 16"/>
          <p:cNvSpPr/>
          <p:nvPr/>
        </p:nvSpPr>
        <p:spPr>
          <a:xfrm>
            <a:off x="1318232" y="3794158"/>
            <a:ext cx="2304271" cy="23042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3" name="组合 2"/>
          <p:cNvGrpSpPr/>
          <p:nvPr/>
        </p:nvGrpSpPr>
        <p:grpSpPr>
          <a:xfrm>
            <a:off x="1681342" y="4353842"/>
            <a:ext cx="1578050" cy="1184903"/>
            <a:chOff x="1681342" y="4280428"/>
            <a:chExt cx="1578050" cy="1184903"/>
          </a:xfrm>
        </p:grpSpPr>
        <p:sp>
          <p:nvSpPr>
            <p:cNvPr id="19" name="文本框 18"/>
            <p:cNvSpPr txBox="1"/>
            <p:nvPr/>
          </p:nvSpPr>
          <p:spPr>
            <a:xfrm>
              <a:off x="1681342" y="4280428"/>
              <a:ext cx="1578050" cy="646331"/>
            </a:xfrm>
            <a:prstGeom prst="rect">
              <a:avLst/>
            </a:prstGeom>
            <a:noFill/>
          </p:spPr>
          <p:txBody>
            <a:bodyPr wrap="square" rtlCol="0" anchor="ctr">
              <a:spAutoFit/>
            </a:bodyPr>
            <a:lstStyle/>
            <a:p>
              <a:pPr algn="ctr"/>
              <a:r>
                <a:rPr lang="en-US" altLang="zh-CN" sz="3600" dirty="0">
                  <a:solidFill>
                    <a:schemeClr val="bg1"/>
                  </a:solidFill>
                  <a:latin typeface="HelveticaNeueLT Pro 67 MdCn" panose="020B0606030502030204" pitchFamily="34" charset="0"/>
                </a:rPr>
                <a:t>34%</a:t>
              </a:r>
              <a:endParaRPr lang="zh-CN" altLang="en-US" sz="3600" dirty="0">
                <a:solidFill>
                  <a:schemeClr val="bg1"/>
                </a:solidFill>
                <a:latin typeface="HelveticaNeueLT Pro 67 MdCn" panose="020B0606030502030204" pitchFamily="34" charset="0"/>
              </a:endParaRPr>
            </a:p>
          </p:txBody>
        </p:sp>
        <p:cxnSp>
          <p:nvCxnSpPr>
            <p:cNvPr id="20" name="直接连接符 19"/>
            <p:cNvCxnSpPr/>
            <p:nvPr/>
          </p:nvCxnSpPr>
          <p:spPr>
            <a:xfrm>
              <a:off x="1885016" y="5042156"/>
              <a:ext cx="117070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681342" y="5157554"/>
              <a:ext cx="1578050" cy="30777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From 2014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8569500" y="1385005"/>
            <a:ext cx="2304271" cy="23042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4" name="组合 3"/>
          <p:cNvGrpSpPr/>
          <p:nvPr/>
        </p:nvGrpSpPr>
        <p:grpSpPr>
          <a:xfrm>
            <a:off x="8932610" y="1944689"/>
            <a:ext cx="1578050" cy="1184903"/>
            <a:chOff x="8932610" y="1871274"/>
            <a:chExt cx="1578050" cy="1184903"/>
          </a:xfrm>
        </p:grpSpPr>
        <p:sp>
          <p:nvSpPr>
            <p:cNvPr id="30" name="文本框 29"/>
            <p:cNvSpPr txBox="1"/>
            <p:nvPr/>
          </p:nvSpPr>
          <p:spPr>
            <a:xfrm>
              <a:off x="8932610" y="1871274"/>
              <a:ext cx="1578050" cy="646331"/>
            </a:xfrm>
            <a:prstGeom prst="rect">
              <a:avLst/>
            </a:prstGeom>
            <a:noFill/>
          </p:spPr>
          <p:txBody>
            <a:bodyPr wrap="square" rtlCol="0">
              <a:spAutoFit/>
            </a:bodyPr>
            <a:lstStyle/>
            <a:p>
              <a:pPr algn="ctr"/>
              <a:r>
                <a:rPr lang="en-US" altLang="zh-CN" sz="3600" dirty="0">
                  <a:solidFill>
                    <a:schemeClr val="bg1"/>
                  </a:solidFill>
                  <a:latin typeface="HelveticaNeueLT Pro 67 MdCn" panose="020B0606030502030204" pitchFamily="34" charset="0"/>
                </a:rPr>
                <a:t>59%</a:t>
              </a:r>
              <a:endParaRPr lang="zh-CN" altLang="en-US" sz="3600" dirty="0">
                <a:solidFill>
                  <a:schemeClr val="bg1"/>
                </a:solidFill>
                <a:latin typeface="HelveticaNeueLT Pro 67 MdCn" panose="020B0606030502030204" pitchFamily="34" charset="0"/>
              </a:endParaRPr>
            </a:p>
          </p:txBody>
        </p:sp>
        <p:cxnSp>
          <p:nvCxnSpPr>
            <p:cNvPr id="31" name="直接连接符 30"/>
            <p:cNvCxnSpPr/>
            <p:nvPr/>
          </p:nvCxnSpPr>
          <p:spPr>
            <a:xfrm>
              <a:off x="9136284" y="2633002"/>
              <a:ext cx="117070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8932610" y="2748400"/>
              <a:ext cx="1578050" cy="30777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From 2014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34" name="矩形 33"/>
          <p:cNvSpPr/>
          <p:nvPr/>
        </p:nvSpPr>
        <p:spPr>
          <a:xfrm>
            <a:off x="3735322" y="1385005"/>
            <a:ext cx="2304271" cy="23042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35" name="组合 34"/>
          <p:cNvGrpSpPr/>
          <p:nvPr/>
        </p:nvGrpSpPr>
        <p:grpSpPr>
          <a:xfrm>
            <a:off x="3792164" y="1757471"/>
            <a:ext cx="2190587" cy="1731161"/>
            <a:chOff x="2700301" y="1332022"/>
            <a:chExt cx="1779691" cy="1406441"/>
          </a:xfrm>
        </p:grpSpPr>
        <p:sp>
          <p:nvSpPr>
            <p:cNvPr id="36" name="Freeform 63"/>
            <p:cNvSpPr>
              <a:spLocks noChangeAspect="1"/>
            </p:cNvSpPr>
            <p:nvPr/>
          </p:nvSpPr>
          <p:spPr bwMode="auto">
            <a:xfrm>
              <a:off x="3235952" y="133202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lstStyle/>
            <a:p>
              <a:endParaRPr lang="zh-CN" altLang="en-US" sz="900"/>
            </a:p>
          </p:txBody>
        </p:sp>
        <p:sp>
          <p:nvSpPr>
            <p:cNvPr id="42" name="矩形 55"/>
            <p:cNvSpPr/>
            <p:nvPr/>
          </p:nvSpPr>
          <p:spPr>
            <a:xfrm>
              <a:off x="2700301" y="2063339"/>
              <a:ext cx="1779691" cy="675124"/>
            </a:xfrm>
            <a:prstGeom prst="rect">
              <a:avLst/>
            </a:prstGeom>
          </p:spPr>
          <p:txBody>
            <a:bodyPr wrap="square">
              <a:spAutoFit/>
            </a:bodyPr>
            <a:lstStyle/>
            <a:p>
              <a:pPr algn="ctr">
                <a:lnSpc>
                  <a:spcPct val="120000"/>
                </a:lnSpc>
              </a:pPr>
              <a:r>
                <a:rPr lang="zh-CN" altLang="zh-CN" sz="10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0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sp>
        <p:nvSpPr>
          <p:cNvPr id="44" name="矩形 43"/>
          <p:cNvSpPr/>
          <p:nvPr/>
        </p:nvSpPr>
        <p:spPr>
          <a:xfrm>
            <a:off x="6152411" y="3794158"/>
            <a:ext cx="2304271" cy="23042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45" name="组合 44"/>
          <p:cNvGrpSpPr/>
          <p:nvPr/>
        </p:nvGrpSpPr>
        <p:grpSpPr>
          <a:xfrm>
            <a:off x="6209253" y="4170986"/>
            <a:ext cx="2190587" cy="1722436"/>
            <a:chOff x="4664008" y="3300636"/>
            <a:chExt cx="1779691" cy="1399353"/>
          </a:xfrm>
        </p:grpSpPr>
        <p:grpSp>
          <p:nvGrpSpPr>
            <p:cNvPr id="46" name="组合 45"/>
            <p:cNvGrpSpPr>
              <a:grpSpLocks noChangeAspect="1"/>
            </p:cNvGrpSpPr>
            <p:nvPr/>
          </p:nvGrpSpPr>
          <p:grpSpPr>
            <a:xfrm>
              <a:off x="5165110" y="3300636"/>
              <a:ext cx="777487" cy="687441"/>
              <a:chOff x="3676115" y="1160462"/>
              <a:chExt cx="5659574" cy="5004107"/>
            </a:xfrm>
            <a:solidFill>
              <a:schemeClr val="bg1"/>
            </a:solidFill>
          </p:grpSpPr>
          <p:sp>
            <p:nvSpPr>
              <p:cNvPr id="48" name="任意多边形 47"/>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49" name="圆角矩形 48"/>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50" name="任意多边形 49"/>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51" name="任意多边形 50"/>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sp>
          <p:nvSpPr>
            <p:cNvPr id="47" name="矩形 55"/>
            <p:cNvSpPr/>
            <p:nvPr/>
          </p:nvSpPr>
          <p:spPr>
            <a:xfrm>
              <a:off x="4664008" y="4024865"/>
              <a:ext cx="1779691" cy="675124"/>
            </a:xfrm>
            <a:prstGeom prst="rect">
              <a:avLst/>
            </a:prstGeom>
          </p:spPr>
          <p:txBody>
            <a:bodyPr wrap="square">
              <a:spAutoFit/>
            </a:bodyPr>
            <a:lstStyle/>
            <a:p>
              <a:pPr algn="ctr">
                <a:lnSpc>
                  <a:spcPct val="120000"/>
                </a:lnSpc>
              </a:pPr>
              <a:r>
                <a:rPr lang="zh-CN" altLang="zh-CN" sz="10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0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2" name="组合 1"/>
          <p:cNvGrpSpPr/>
          <p:nvPr/>
        </p:nvGrpSpPr>
        <p:grpSpPr>
          <a:xfrm>
            <a:off x="934171" y="1540716"/>
            <a:ext cx="10323661" cy="4402002"/>
            <a:chOff x="482940" y="1431113"/>
            <a:chExt cx="11226120" cy="4786810"/>
          </a:xfrm>
        </p:grpSpPr>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l="20065" t="2345" r="30154" b="2345"/>
            <a:stretch>
              <a:fillRect/>
            </a:stretch>
          </p:blipFill>
          <p:spPr>
            <a:xfrm>
              <a:off x="6157634"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l="19592" t="1307" r="30627" b="3383"/>
            <a:stretch>
              <a:fillRect/>
            </a:stretch>
          </p:blipFill>
          <p:spPr>
            <a:xfrm>
              <a:off x="482940"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rcRect l="34864" t="2345" r="21509" b="2345"/>
            <a:stretch>
              <a:fillRect/>
            </a:stretch>
          </p:blipFill>
          <p:spPr>
            <a:xfrm>
              <a:off x="8994982"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
          <p:nvSpPr>
            <p:cNvPr id="17" name="矩形 55"/>
            <p:cNvSpPr/>
            <p:nvPr/>
          </p:nvSpPr>
          <p:spPr>
            <a:xfrm>
              <a:off x="1002508" y="5682392"/>
              <a:ext cx="10186984" cy="535531"/>
            </a:xfrm>
            <a:prstGeom prst="rect">
              <a:avLst/>
            </a:prstGeom>
          </p:spPr>
          <p:txBody>
            <a:bodyPr wrap="square">
              <a:spAutoFit/>
            </a:bodyPr>
            <a:lstStyle/>
            <a:p>
              <a:pPr algn="ctr">
                <a:lnSpc>
                  <a:spcPct val="120000"/>
                </a:lnSpc>
              </a:pPr>
              <a:r>
                <a:rPr lang="zh-CN" altLang="zh-CN" sz="12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200" dirty="0">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18" name="组合 17"/>
            <p:cNvGrpSpPr/>
            <p:nvPr/>
          </p:nvGrpSpPr>
          <p:grpSpPr>
            <a:xfrm>
              <a:off x="3320287" y="1431113"/>
              <a:ext cx="2714078" cy="3959115"/>
              <a:chOff x="3320287" y="1160656"/>
              <a:chExt cx="2714078" cy="3959115"/>
            </a:xfrm>
            <a:gradFill>
              <a:gsLst>
                <a:gs pos="0">
                  <a:srgbClr val="2A53C4"/>
                </a:gs>
                <a:gs pos="100000">
                  <a:srgbClr val="F72862">
                    <a:alpha val="70000"/>
                  </a:srgbClr>
                </a:gs>
              </a:gsLst>
              <a:lin ang="5400000" scaled="1"/>
            </a:gradFill>
          </p:grpSpPr>
          <p:sp>
            <p:nvSpPr>
              <p:cNvPr id="19" name="矩形 18"/>
              <p:cNvSpPr/>
              <p:nvPr/>
            </p:nvSpPr>
            <p:spPr>
              <a:xfrm>
                <a:off x="3320287" y="1160656"/>
                <a:ext cx="2714078" cy="39591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799099" y="1519521"/>
                <a:ext cx="1756454" cy="836703"/>
              </a:xfrm>
              <a:prstGeom prst="rect">
                <a:avLst/>
              </a:prstGeom>
              <a:noFill/>
            </p:spPr>
            <p:txBody>
              <a:bodyPr wrap="square" rtlCol="0" anchor="ctr">
                <a:spAutoFit/>
              </a:bodyPr>
              <a:lstStyle/>
              <a:p>
                <a:pPr algn="ctr"/>
                <a:r>
                  <a:rPr lang="en-US" altLang="zh-CN" sz="4400" dirty="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21" name="直接连接符 20"/>
              <p:cNvCxnSpPr/>
              <p:nvPr/>
            </p:nvCxnSpPr>
            <p:spPr>
              <a:xfrm>
                <a:off x="4025799" y="2475691"/>
                <a:ext cx="1303055"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799099" y="2595157"/>
                <a:ext cx="1756454" cy="401618"/>
              </a:xfrm>
              <a:prstGeom prst="rect">
                <a:avLst/>
              </a:prstGeom>
              <a:noFill/>
            </p:spPr>
            <p:txBody>
              <a:bodyPr wrap="square" rtlCol="0" anchor="ctr">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From 2014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3320288" y="3083558"/>
                <a:ext cx="2714076" cy="1514261"/>
              </a:xfrm>
              <a:prstGeom prst="rect">
                <a:avLst/>
              </a:prstGeom>
              <a:noFill/>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14" name="矩形 55"/>
          <p:cNvSpPr/>
          <p:nvPr/>
        </p:nvSpPr>
        <p:spPr>
          <a:xfrm>
            <a:off x="694921" y="4501985"/>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15" name="直接连接符 14"/>
          <p:cNvCxnSpPr/>
          <p:nvPr/>
        </p:nvCxnSpPr>
        <p:spPr>
          <a:xfrm>
            <a:off x="994819" y="5347409"/>
            <a:ext cx="2555939"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847847" y="5541091"/>
            <a:ext cx="693398" cy="693398"/>
            <a:chOff x="1033538" y="3776927"/>
            <a:chExt cx="482721" cy="482721"/>
          </a:xfrm>
        </p:grpSpPr>
        <p:sp>
          <p:nvSpPr>
            <p:cNvPr id="17" name="Oval 59"/>
            <p:cNvSpPr/>
            <p:nvPr/>
          </p:nvSpPr>
          <p:spPr>
            <a:xfrm>
              <a:off x="1033538" y="3776927"/>
              <a:ext cx="482721" cy="482721"/>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60"/>
            <p:cNvGrpSpPr/>
            <p:nvPr/>
          </p:nvGrpSpPr>
          <p:grpSpPr>
            <a:xfrm>
              <a:off x="1101203" y="3848357"/>
              <a:ext cx="347391" cy="411291"/>
              <a:chOff x="1375885" y="1198807"/>
              <a:chExt cx="1009650" cy="1195367"/>
            </a:xfrm>
            <a:solidFill>
              <a:srgbClr val="FFC000"/>
            </a:solidFill>
          </p:grpSpPr>
          <p:grpSp>
            <p:nvGrpSpPr>
              <p:cNvPr id="19" name="Group 61"/>
              <p:cNvGrpSpPr/>
              <p:nvPr/>
            </p:nvGrpSpPr>
            <p:grpSpPr>
              <a:xfrm>
                <a:off x="1375885" y="1198807"/>
                <a:ext cx="1009650" cy="1139826"/>
                <a:chOff x="1368786" y="1195986"/>
                <a:chExt cx="1009650" cy="1139826"/>
              </a:xfrm>
              <a:grpFill/>
            </p:grpSpPr>
            <p:sp>
              <p:nvSpPr>
                <p:cNvPr id="21"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6" name="文本框 25"/>
          <p:cNvSpPr txBox="1"/>
          <p:nvPr/>
        </p:nvSpPr>
        <p:spPr>
          <a:xfrm>
            <a:off x="1579786" y="5595403"/>
            <a:ext cx="1841582" cy="584775"/>
          </a:xfrm>
          <a:prstGeom prst="rect">
            <a:avLst/>
          </a:prstGeom>
          <a:noFill/>
        </p:spPr>
        <p:txBody>
          <a:bodyPr wrap="square" rtlCol="0" anchor="ctr">
            <a:spAutoFit/>
          </a:bodyPr>
          <a:lstStyle/>
          <a:p>
            <a:r>
              <a:rPr lang="en-US" altLang="zh-CN" sz="3200" dirty="0">
                <a:solidFill>
                  <a:srgbClr val="00B050"/>
                </a:solidFill>
                <a:latin typeface="华文细黑" panose="02010600040101010101" pitchFamily="2" charset="-122"/>
                <a:ea typeface="华文细黑" panose="02010600040101010101" pitchFamily="2" charset="-122"/>
              </a:rPr>
              <a:t>81,680</a:t>
            </a:r>
            <a:endParaRPr lang="zh-CN" altLang="en-US" sz="3200" dirty="0">
              <a:solidFill>
                <a:srgbClr val="00B050"/>
              </a:solidFill>
              <a:latin typeface="华文细黑" panose="02010600040101010101" pitchFamily="2" charset="-122"/>
              <a:ea typeface="华文细黑" panose="02010600040101010101" pitchFamily="2" charset="-122"/>
            </a:endParaRPr>
          </a:p>
        </p:txBody>
      </p:sp>
      <p:sp>
        <p:nvSpPr>
          <p:cNvPr id="28" name="矩形 55"/>
          <p:cNvSpPr/>
          <p:nvPr/>
        </p:nvSpPr>
        <p:spPr>
          <a:xfrm>
            <a:off x="4518133" y="4501985"/>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29" name="直接连接符 28"/>
          <p:cNvCxnSpPr/>
          <p:nvPr/>
        </p:nvCxnSpPr>
        <p:spPr>
          <a:xfrm>
            <a:off x="4818031" y="5347409"/>
            <a:ext cx="2555939"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30" name="矩形 55"/>
          <p:cNvSpPr/>
          <p:nvPr/>
        </p:nvSpPr>
        <p:spPr>
          <a:xfrm>
            <a:off x="8341346" y="4501985"/>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31" name="直接连接符 30"/>
          <p:cNvCxnSpPr/>
          <p:nvPr/>
        </p:nvCxnSpPr>
        <p:spPr>
          <a:xfrm>
            <a:off x="8641244" y="5347409"/>
            <a:ext cx="2555939"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32" name="矩形 39"/>
          <p:cNvSpPr/>
          <p:nvPr/>
        </p:nvSpPr>
        <p:spPr>
          <a:xfrm>
            <a:off x="847847" y="3610746"/>
            <a:ext cx="2849883" cy="307777"/>
          </a:xfrm>
          <a:prstGeom prst="rect">
            <a:avLst/>
          </a:prstGeom>
          <a:solidFill>
            <a:srgbClr val="00B050"/>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847847" y="4094820"/>
            <a:ext cx="1951816" cy="307777"/>
          </a:xfrm>
          <a:prstGeom prst="rect">
            <a:avLst/>
          </a:prstGeom>
          <a:solidFill>
            <a:srgbClr val="00B050"/>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34" name="矩形 39"/>
          <p:cNvSpPr/>
          <p:nvPr/>
        </p:nvSpPr>
        <p:spPr>
          <a:xfrm>
            <a:off x="4671059" y="3610746"/>
            <a:ext cx="2849883" cy="307777"/>
          </a:xfrm>
          <a:prstGeom prst="rect">
            <a:avLst/>
          </a:prstGeom>
          <a:solidFill>
            <a:srgbClr val="00B050"/>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4671059" y="4094820"/>
            <a:ext cx="1951816" cy="307777"/>
          </a:xfrm>
          <a:prstGeom prst="rect">
            <a:avLst/>
          </a:prstGeom>
          <a:solidFill>
            <a:srgbClr val="00B050"/>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36" name="矩形 39"/>
          <p:cNvSpPr/>
          <p:nvPr/>
        </p:nvSpPr>
        <p:spPr>
          <a:xfrm>
            <a:off x="8494272" y="3610746"/>
            <a:ext cx="2849883" cy="307777"/>
          </a:xfrm>
          <a:prstGeom prst="rect">
            <a:avLst/>
          </a:prstGeom>
          <a:solidFill>
            <a:srgbClr val="00B050"/>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8494272" y="4094820"/>
            <a:ext cx="1951816" cy="307777"/>
          </a:xfrm>
          <a:prstGeom prst="rect">
            <a:avLst/>
          </a:prstGeom>
          <a:solidFill>
            <a:srgbClr val="00B050"/>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671059" y="5541091"/>
            <a:ext cx="693398" cy="693398"/>
            <a:chOff x="1033538" y="3776927"/>
            <a:chExt cx="482721" cy="482721"/>
          </a:xfrm>
        </p:grpSpPr>
        <p:sp>
          <p:nvSpPr>
            <p:cNvPr id="44" name="Oval 59"/>
            <p:cNvSpPr/>
            <p:nvPr/>
          </p:nvSpPr>
          <p:spPr>
            <a:xfrm>
              <a:off x="1033538" y="3776927"/>
              <a:ext cx="482721" cy="482721"/>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Group 60"/>
            <p:cNvGrpSpPr/>
            <p:nvPr/>
          </p:nvGrpSpPr>
          <p:grpSpPr>
            <a:xfrm>
              <a:off x="1101203" y="3848357"/>
              <a:ext cx="347391" cy="411291"/>
              <a:chOff x="1375885" y="1198807"/>
              <a:chExt cx="1009650" cy="1195367"/>
            </a:xfrm>
            <a:solidFill>
              <a:srgbClr val="FFC000"/>
            </a:solidFill>
          </p:grpSpPr>
          <p:grpSp>
            <p:nvGrpSpPr>
              <p:cNvPr id="46" name="Group 61"/>
              <p:cNvGrpSpPr/>
              <p:nvPr/>
            </p:nvGrpSpPr>
            <p:grpSpPr>
              <a:xfrm>
                <a:off x="1375885" y="1198807"/>
                <a:ext cx="1009650" cy="1139826"/>
                <a:chOff x="1368786" y="1195986"/>
                <a:chExt cx="1009650" cy="1139826"/>
              </a:xfrm>
              <a:grpFill/>
            </p:grpSpPr>
            <p:sp>
              <p:nvSpPr>
                <p:cNvPr id="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1" name="文本框 50"/>
          <p:cNvSpPr txBox="1"/>
          <p:nvPr/>
        </p:nvSpPr>
        <p:spPr>
          <a:xfrm>
            <a:off x="5402998" y="5595403"/>
            <a:ext cx="1841582" cy="584775"/>
          </a:xfrm>
          <a:prstGeom prst="rect">
            <a:avLst/>
          </a:prstGeom>
          <a:noFill/>
        </p:spPr>
        <p:txBody>
          <a:bodyPr wrap="square" rtlCol="0" anchor="ctr">
            <a:spAutoFit/>
          </a:bodyPr>
          <a:lstStyle/>
          <a:p>
            <a:r>
              <a:rPr lang="en-US" altLang="zh-CN" sz="3200" dirty="0">
                <a:solidFill>
                  <a:srgbClr val="00B050"/>
                </a:solidFill>
                <a:latin typeface="华文细黑" panose="02010600040101010101" pitchFamily="2" charset="-122"/>
                <a:ea typeface="华文细黑" panose="02010600040101010101" pitchFamily="2" charset="-122"/>
              </a:rPr>
              <a:t>81,680</a:t>
            </a:r>
            <a:endParaRPr lang="zh-CN" altLang="en-US" sz="3200" dirty="0">
              <a:solidFill>
                <a:srgbClr val="00B050"/>
              </a:solidFill>
              <a:latin typeface="华文细黑" panose="02010600040101010101" pitchFamily="2" charset="-122"/>
              <a:ea typeface="华文细黑" panose="02010600040101010101" pitchFamily="2" charset="-122"/>
            </a:endParaRPr>
          </a:p>
        </p:txBody>
      </p:sp>
      <p:grpSp>
        <p:nvGrpSpPr>
          <p:cNvPr id="52" name="组合 51"/>
          <p:cNvGrpSpPr/>
          <p:nvPr/>
        </p:nvGrpSpPr>
        <p:grpSpPr>
          <a:xfrm>
            <a:off x="8494272" y="5541091"/>
            <a:ext cx="693398" cy="693398"/>
            <a:chOff x="1033538" y="3776927"/>
            <a:chExt cx="482721" cy="482721"/>
          </a:xfrm>
        </p:grpSpPr>
        <p:sp>
          <p:nvSpPr>
            <p:cNvPr id="53" name="Oval 59"/>
            <p:cNvSpPr/>
            <p:nvPr/>
          </p:nvSpPr>
          <p:spPr>
            <a:xfrm>
              <a:off x="1033538" y="3776927"/>
              <a:ext cx="482721" cy="482721"/>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Group 60"/>
            <p:cNvGrpSpPr/>
            <p:nvPr/>
          </p:nvGrpSpPr>
          <p:grpSpPr>
            <a:xfrm>
              <a:off x="1101203" y="3848357"/>
              <a:ext cx="347391" cy="411291"/>
              <a:chOff x="1375885" y="1198807"/>
              <a:chExt cx="1009650" cy="1195367"/>
            </a:xfrm>
            <a:solidFill>
              <a:srgbClr val="FFC000"/>
            </a:solidFill>
          </p:grpSpPr>
          <p:grpSp>
            <p:nvGrpSpPr>
              <p:cNvPr id="55" name="Group 61"/>
              <p:cNvGrpSpPr/>
              <p:nvPr/>
            </p:nvGrpSpPr>
            <p:grpSpPr>
              <a:xfrm>
                <a:off x="1375885" y="1198807"/>
                <a:ext cx="1009650" cy="1139826"/>
                <a:chOff x="1368786" y="1195986"/>
                <a:chExt cx="1009650" cy="1139826"/>
              </a:xfrm>
              <a:grpFill/>
            </p:grpSpPr>
            <p:sp>
              <p:nvSpPr>
                <p:cNvPr id="5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0" name="文本框 59"/>
          <p:cNvSpPr txBox="1"/>
          <p:nvPr/>
        </p:nvSpPr>
        <p:spPr>
          <a:xfrm>
            <a:off x="9226211" y="5595403"/>
            <a:ext cx="1841582" cy="584775"/>
          </a:xfrm>
          <a:prstGeom prst="rect">
            <a:avLst/>
          </a:prstGeom>
          <a:noFill/>
        </p:spPr>
        <p:txBody>
          <a:bodyPr wrap="square" rtlCol="0" anchor="ctr">
            <a:spAutoFit/>
          </a:bodyPr>
          <a:lstStyle/>
          <a:p>
            <a:r>
              <a:rPr lang="en-US" altLang="zh-CN" sz="3200" dirty="0">
                <a:solidFill>
                  <a:srgbClr val="00B050"/>
                </a:solidFill>
                <a:latin typeface="华文细黑" panose="02010600040101010101" pitchFamily="2" charset="-122"/>
                <a:ea typeface="华文细黑" panose="02010600040101010101" pitchFamily="2" charset="-122"/>
              </a:rPr>
              <a:t>81,680</a:t>
            </a:r>
            <a:endParaRPr lang="zh-CN" altLang="en-US" sz="3200" dirty="0">
              <a:solidFill>
                <a:srgbClr val="00B050"/>
              </a:solidFill>
              <a:latin typeface="华文细黑" panose="02010600040101010101" pitchFamily="2" charset="-122"/>
              <a:ea typeface="华文细黑" panose="02010600040101010101" pitchFamily="2" charset="-122"/>
            </a:endParaRPr>
          </a:p>
        </p:txBody>
      </p:sp>
      <p:pic>
        <p:nvPicPr>
          <p:cNvPr id="61" name="图片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14" y="1596448"/>
            <a:ext cx="2725148" cy="1609483"/>
          </a:xfrm>
          <a:prstGeom prst="rect">
            <a:avLst/>
          </a:prstGeom>
        </p:spPr>
      </p:pic>
      <p:pic>
        <p:nvPicPr>
          <p:cNvPr id="62" name="图片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936" y="1901274"/>
            <a:ext cx="2408129" cy="1304657"/>
          </a:xfrm>
          <a:prstGeom prst="rect">
            <a:avLst/>
          </a:prstGeom>
        </p:spPr>
      </p:pic>
      <p:pic>
        <p:nvPicPr>
          <p:cNvPr id="63" name="图片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583" y="1248945"/>
            <a:ext cx="2353260" cy="1956986"/>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64" name="椭圆 63"/>
          <p:cNvSpPr/>
          <p:nvPr/>
        </p:nvSpPr>
        <p:spPr>
          <a:xfrm>
            <a:off x="966968" y="2138707"/>
            <a:ext cx="2240823" cy="22408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1121935" y="27843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solidFill>
                  <a:srgbClr val="00B050"/>
                </a:solidFill>
                <a:latin typeface="华文细黑" panose="02010600040101010101" pitchFamily="2" charset="-122"/>
                <a:ea typeface="华文细黑" panose="02010600040101010101" pitchFamily="2" charset="-122"/>
              </a:rPr>
              <a:t>9,300</a:t>
            </a:r>
            <a:endParaRPr lang="zh-CN" altLang="en-US" dirty="0">
              <a:solidFill>
                <a:srgbClr val="00B050"/>
              </a:solidFill>
              <a:latin typeface="华文细黑" panose="02010600040101010101" pitchFamily="2" charset="-122"/>
              <a:ea typeface="华文细黑" panose="02010600040101010101" pitchFamily="2" charset="-122"/>
            </a:endParaRPr>
          </a:p>
        </p:txBody>
      </p:sp>
      <p:sp>
        <p:nvSpPr>
          <p:cNvPr id="66" name="文本框 65"/>
          <p:cNvSpPr txBox="1"/>
          <p:nvPr/>
        </p:nvSpPr>
        <p:spPr>
          <a:xfrm>
            <a:off x="1526383" y="3511324"/>
            <a:ext cx="1121995" cy="400109"/>
          </a:xfrm>
          <a:prstGeom prst="rect">
            <a:avLst/>
          </a:prstGeom>
          <a:noFill/>
        </p:spPr>
        <p:txBody>
          <a:bodyPr wrap="square" rtlCol="0" anchor="ctr">
            <a:spAutoFit/>
          </a:bodyPr>
          <a:lstStyle/>
          <a:p>
            <a:pPr algn="ctr"/>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sp>
        <p:nvSpPr>
          <p:cNvPr id="67" name="椭圆 66"/>
          <p:cNvSpPr/>
          <p:nvPr/>
        </p:nvSpPr>
        <p:spPr>
          <a:xfrm>
            <a:off x="4975588" y="2138707"/>
            <a:ext cx="2240823" cy="22408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5130555" y="2784342"/>
            <a:ext cx="1930890" cy="646330"/>
          </a:xfrm>
          <a:prstGeom prst="rect">
            <a:avLst/>
          </a:prstGeom>
          <a:noFill/>
        </p:spPr>
        <p:txBody>
          <a:bodyPr wrap="square" rtlCol="0" anchor="ctr">
            <a:spAutoFit/>
          </a:bodyPr>
          <a:lstStyle/>
          <a:p>
            <a:pPr algn="ctr"/>
            <a:r>
              <a:rPr lang="en-US" altLang="zh-CN" sz="3600" dirty="0">
                <a:solidFill>
                  <a:srgbClr val="00B050"/>
                </a:solidFill>
                <a:latin typeface="华文细黑" panose="02010600040101010101" pitchFamily="2" charset="-122"/>
                <a:ea typeface="华文细黑" panose="02010600040101010101" pitchFamily="2" charset="-122"/>
              </a:rPr>
              <a:t>3,500</a:t>
            </a:r>
            <a:endParaRPr lang="zh-CN" altLang="en-US" sz="3600" dirty="0">
              <a:solidFill>
                <a:srgbClr val="00B050"/>
              </a:solidFill>
              <a:latin typeface="华文细黑" panose="02010600040101010101" pitchFamily="2" charset="-122"/>
              <a:ea typeface="华文细黑" panose="02010600040101010101" pitchFamily="2" charset="-122"/>
            </a:endParaRPr>
          </a:p>
        </p:txBody>
      </p:sp>
      <p:sp>
        <p:nvSpPr>
          <p:cNvPr id="69" name="文本框 68"/>
          <p:cNvSpPr txBox="1"/>
          <p:nvPr/>
        </p:nvSpPr>
        <p:spPr>
          <a:xfrm>
            <a:off x="5535003" y="35113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solidFill>
                  <a:schemeClr val="tx1"/>
                </a:solidFill>
                <a:latin typeface="华文细黑" panose="02010600040101010101" pitchFamily="2" charset="-122"/>
                <a:ea typeface="华文细黑" panose="02010600040101010101" pitchFamily="2" charset="-122"/>
              </a:rPr>
              <a:t>Million</a:t>
            </a:r>
            <a:endParaRPr lang="zh-CN" altLang="en-US" sz="2000" dirty="0">
              <a:solidFill>
                <a:schemeClr val="tx1"/>
              </a:solidFill>
              <a:latin typeface="华文细黑" panose="02010600040101010101" pitchFamily="2" charset="-122"/>
              <a:ea typeface="华文细黑" panose="02010600040101010101" pitchFamily="2" charset="-122"/>
            </a:endParaRPr>
          </a:p>
        </p:txBody>
      </p:sp>
      <p:sp>
        <p:nvSpPr>
          <p:cNvPr id="70" name="椭圆 69"/>
          <p:cNvSpPr/>
          <p:nvPr/>
        </p:nvSpPr>
        <p:spPr>
          <a:xfrm>
            <a:off x="8984208" y="2138707"/>
            <a:ext cx="2240823" cy="22408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9139175" y="27843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solidFill>
                  <a:srgbClr val="00B050"/>
                </a:solidFill>
                <a:latin typeface="华文细黑" panose="02010600040101010101" pitchFamily="2" charset="-122"/>
                <a:ea typeface="华文细黑" panose="02010600040101010101" pitchFamily="2" charset="-122"/>
              </a:rPr>
              <a:t>2,400</a:t>
            </a:r>
            <a:endParaRPr lang="zh-CN" altLang="en-US" dirty="0">
              <a:solidFill>
                <a:srgbClr val="00B050"/>
              </a:solidFill>
              <a:latin typeface="华文细黑" panose="02010600040101010101" pitchFamily="2" charset="-122"/>
              <a:ea typeface="华文细黑" panose="02010600040101010101" pitchFamily="2" charset="-122"/>
            </a:endParaRPr>
          </a:p>
        </p:txBody>
      </p:sp>
      <p:sp>
        <p:nvSpPr>
          <p:cNvPr id="72" name="文本框 71"/>
          <p:cNvSpPr txBox="1"/>
          <p:nvPr/>
        </p:nvSpPr>
        <p:spPr>
          <a:xfrm>
            <a:off x="9543623" y="35113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solidFill>
                  <a:schemeClr val="tx1"/>
                </a:solidFill>
                <a:latin typeface="华文细黑" panose="02010600040101010101" pitchFamily="2" charset="-122"/>
                <a:ea typeface="华文细黑" panose="02010600040101010101" pitchFamily="2" charset="-122"/>
              </a:rPr>
              <a:t>Million</a:t>
            </a:r>
            <a:endParaRPr lang="zh-CN" altLang="en-US" sz="2000" dirty="0">
              <a:solidFill>
                <a:schemeClr val="tx1"/>
              </a:solidFill>
              <a:latin typeface="华文细黑" panose="02010600040101010101" pitchFamily="2" charset="-122"/>
              <a:ea typeface="华文细黑" panose="02010600040101010101" pitchFamily="2" charset="-122"/>
            </a:endParaRPr>
          </a:p>
        </p:txBody>
      </p:sp>
      <p:sp>
        <p:nvSpPr>
          <p:cNvPr id="73" name="矩形 55"/>
          <p:cNvSpPr/>
          <p:nvPr/>
        </p:nvSpPr>
        <p:spPr>
          <a:xfrm>
            <a:off x="747188" y="4523956"/>
            <a:ext cx="2680385" cy="904862"/>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74" name="矩形 55"/>
          <p:cNvSpPr/>
          <p:nvPr/>
        </p:nvSpPr>
        <p:spPr>
          <a:xfrm>
            <a:off x="4755808" y="4523956"/>
            <a:ext cx="2680385" cy="904864"/>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75" name="矩形 55"/>
          <p:cNvSpPr/>
          <p:nvPr/>
        </p:nvSpPr>
        <p:spPr>
          <a:xfrm>
            <a:off x="8764428" y="4523956"/>
            <a:ext cx="2680385" cy="904862"/>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14" name="组合 68"/>
          <p:cNvGrpSpPr/>
          <p:nvPr/>
        </p:nvGrpSpPr>
        <p:grpSpPr>
          <a:xfrm>
            <a:off x="7891323" y="2905728"/>
            <a:ext cx="1971346" cy="1875140"/>
            <a:chOff x="5929313" y="3817937"/>
            <a:chExt cx="1854201" cy="1763712"/>
          </a:xfrm>
          <a:solidFill>
            <a:srgbClr val="00B050"/>
          </a:solidFill>
        </p:grpSpPr>
        <p:sp>
          <p:nvSpPr>
            <p:cNvPr id="15" name="Freeform 30"/>
            <p:cNvSpPr/>
            <p:nvPr/>
          </p:nvSpPr>
          <p:spPr bwMode="auto">
            <a:xfrm>
              <a:off x="6369051" y="3825874"/>
              <a:ext cx="395288" cy="187325"/>
            </a:xfrm>
            <a:custGeom>
              <a:avLst/>
              <a:gdLst>
                <a:gd name="T0" fmla="*/ 0 w 105"/>
                <a:gd name="T1" fmla="*/ 40 h 50"/>
                <a:gd name="T2" fmla="*/ 105 w 105"/>
                <a:gd name="T3" fmla="*/ 0 h 50"/>
                <a:gd name="T4" fmla="*/ 95 w 105"/>
                <a:gd name="T5" fmla="*/ 40 h 50"/>
                <a:gd name="T6" fmla="*/ 75 w 105"/>
                <a:gd name="T7" fmla="*/ 50 h 50"/>
                <a:gd name="T8" fmla="*/ 0 w 105"/>
                <a:gd name="T9" fmla="*/ 40 h 50"/>
              </a:gdLst>
              <a:ahLst/>
              <a:cxnLst>
                <a:cxn ang="0">
                  <a:pos x="T0" y="T1"/>
                </a:cxn>
                <a:cxn ang="0">
                  <a:pos x="T2" y="T3"/>
                </a:cxn>
                <a:cxn ang="0">
                  <a:pos x="T4" y="T5"/>
                </a:cxn>
                <a:cxn ang="0">
                  <a:pos x="T6" y="T7"/>
                </a:cxn>
                <a:cxn ang="0">
                  <a:pos x="T8" y="T9"/>
                </a:cxn>
              </a:cxnLst>
              <a:rect l="0" t="0" r="r" b="b"/>
              <a:pathLst>
                <a:path w="105" h="50">
                  <a:moveTo>
                    <a:pt x="0" y="40"/>
                  </a:moveTo>
                  <a:cubicBezTo>
                    <a:pt x="32" y="20"/>
                    <a:pt x="67" y="5"/>
                    <a:pt x="105" y="0"/>
                  </a:cubicBezTo>
                  <a:cubicBezTo>
                    <a:pt x="101" y="13"/>
                    <a:pt x="98" y="27"/>
                    <a:pt x="95" y="40"/>
                  </a:cubicBezTo>
                  <a:cubicBezTo>
                    <a:pt x="88" y="41"/>
                    <a:pt x="81" y="45"/>
                    <a:pt x="75" y="50"/>
                  </a:cubicBezTo>
                  <a:cubicBezTo>
                    <a:pt x="50" y="46"/>
                    <a:pt x="25" y="43"/>
                    <a:pt x="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1"/>
            <p:cNvSpPr/>
            <p:nvPr/>
          </p:nvSpPr>
          <p:spPr bwMode="auto">
            <a:xfrm>
              <a:off x="6783388" y="3817937"/>
              <a:ext cx="288925" cy="176212"/>
            </a:xfrm>
            <a:custGeom>
              <a:avLst/>
              <a:gdLst>
                <a:gd name="T0" fmla="*/ 11 w 77"/>
                <a:gd name="T1" fmla="*/ 2 h 47"/>
                <a:gd name="T2" fmla="*/ 77 w 77"/>
                <a:gd name="T3" fmla="*/ 8 h 47"/>
                <a:gd name="T4" fmla="*/ 0 w 77"/>
                <a:gd name="T5" fmla="*/ 47 h 47"/>
                <a:gd name="T6" fmla="*/ 11 w 77"/>
                <a:gd name="T7" fmla="*/ 2 h 47"/>
              </a:gdLst>
              <a:ahLst/>
              <a:cxnLst>
                <a:cxn ang="0">
                  <a:pos x="T0" y="T1"/>
                </a:cxn>
                <a:cxn ang="0">
                  <a:pos x="T2" y="T3"/>
                </a:cxn>
                <a:cxn ang="0">
                  <a:pos x="T4" y="T5"/>
                </a:cxn>
                <a:cxn ang="0">
                  <a:pos x="T6" y="T7"/>
                </a:cxn>
              </a:cxnLst>
              <a:rect l="0" t="0" r="r" b="b"/>
              <a:pathLst>
                <a:path w="77" h="47">
                  <a:moveTo>
                    <a:pt x="11" y="2"/>
                  </a:moveTo>
                  <a:cubicBezTo>
                    <a:pt x="33" y="0"/>
                    <a:pt x="56" y="2"/>
                    <a:pt x="77" y="8"/>
                  </a:cubicBezTo>
                  <a:cubicBezTo>
                    <a:pt x="50" y="18"/>
                    <a:pt x="24" y="30"/>
                    <a:pt x="0" y="47"/>
                  </a:cubicBezTo>
                  <a:cubicBezTo>
                    <a:pt x="3" y="31"/>
                    <a:pt x="7" y="16"/>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3"/>
            <p:cNvSpPr/>
            <p:nvPr/>
          </p:nvSpPr>
          <p:spPr bwMode="auto">
            <a:xfrm>
              <a:off x="6802438" y="3878262"/>
              <a:ext cx="661988" cy="511175"/>
            </a:xfrm>
            <a:custGeom>
              <a:avLst/>
              <a:gdLst>
                <a:gd name="T0" fmla="*/ 0 w 176"/>
                <a:gd name="T1" fmla="*/ 45 h 136"/>
                <a:gd name="T2" fmla="*/ 100 w 176"/>
                <a:gd name="T3" fmla="*/ 0 h 136"/>
                <a:gd name="T4" fmla="*/ 172 w 176"/>
                <a:gd name="T5" fmla="*/ 44 h 136"/>
                <a:gd name="T6" fmla="*/ 170 w 176"/>
                <a:gd name="T7" fmla="*/ 136 h 136"/>
                <a:gd name="T8" fmla="*/ 147 w 176"/>
                <a:gd name="T9" fmla="*/ 117 h 136"/>
                <a:gd name="T10" fmla="*/ 0 w 176"/>
                <a:gd name="T11" fmla="*/ 45 h 136"/>
              </a:gdLst>
              <a:ahLst/>
              <a:cxnLst>
                <a:cxn ang="0">
                  <a:pos x="T0" y="T1"/>
                </a:cxn>
                <a:cxn ang="0">
                  <a:pos x="T2" y="T3"/>
                </a:cxn>
                <a:cxn ang="0">
                  <a:pos x="T4" y="T5"/>
                </a:cxn>
                <a:cxn ang="0">
                  <a:pos x="T6" y="T7"/>
                </a:cxn>
                <a:cxn ang="0">
                  <a:pos x="T8" y="T9"/>
                </a:cxn>
                <a:cxn ang="0">
                  <a:pos x="T10" y="T11"/>
                </a:cxn>
              </a:cxnLst>
              <a:rect l="0" t="0" r="r" b="b"/>
              <a:pathLst>
                <a:path w="176" h="136">
                  <a:moveTo>
                    <a:pt x="0" y="45"/>
                  </a:moveTo>
                  <a:cubicBezTo>
                    <a:pt x="30" y="24"/>
                    <a:pt x="64" y="9"/>
                    <a:pt x="100" y="0"/>
                  </a:cubicBezTo>
                  <a:cubicBezTo>
                    <a:pt x="127" y="9"/>
                    <a:pt x="151" y="25"/>
                    <a:pt x="172" y="44"/>
                  </a:cubicBezTo>
                  <a:cubicBezTo>
                    <a:pt x="172" y="75"/>
                    <a:pt x="176" y="106"/>
                    <a:pt x="170" y="136"/>
                  </a:cubicBezTo>
                  <a:cubicBezTo>
                    <a:pt x="161" y="131"/>
                    <a:pt x="155" y="123"/>
                    <a:pt x="147" y="117"/>
                  </a:cubicBezTo>
                  <a:cubicBezTo>
                    <a:pt x="105" y="82"/>
                    <a:pt x="53" y="60"/>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4"/>
            <p:cNvSpPr/>
            <p:nvPr/>
          </p:nvSpPr>
          <p:spPr bwMode="auto">
            <a:xfrm>
              <a:off x="6113463" y="4032249"/>
              <a:ext cx="541338" cy="782637"/>
            </a:xfrm>
            <a:custGeom>
              <a:avLst/>
              <a:gdLst>
                <a:gd name="T0" fmla="*/ 0 w 144"/>
                <a:gd name="T1" fmla="*/ 62 h 208"/>
                <a:gd name="T2" fmla="*/ 48 w 144"/>
                <a:gd name="T3" fmla="*/ 2 h 208"/>
                <a:gd name="T4" fmla="*/ 140 w 144"/>
                <a:gd name="T5" fmla="*/ 10 h 208"/>
                <a:gd name="T6" fmla="*/ 128 w 144"/>
                <a:gd name="T7" fmla="*/ 34 h 208"/>
                <a:gd name="T8" fmla="*/ 46 w 144"/>
                <a:gd name="T9" fmla="*/ 208 h 208"/>
                <a:gd name="T10" fmla="*/ 0 w 144"/>
                <a:gd name="T11" fmla="*/ 62 h 208"/>
              </a:gdLst>
              <a:ahLst/>
              <a:cxnLst>
                <a:cxn ang="0">
                  <a:pos x="T0" y="T1"/>
                </a:cxn>
                <a:cxn ang="0">
                  <a:pos x="T2" y="T3"/>
                </a:cxn>
                <a:cxn ang="0">
                  <a:pos x="T4" y="T5"/>
                </a:cxn>
                <a:cxn ang="0">
                  <a:pos x="T6" y="T7"/>
                </a:cxn>
                <a:cxn ang="0">
                  <a:pos x="T8" y="T9"/>
                </a:cxn>
                <a:cxn ang="0">
                  <a:pos x="T10" y="T11"/>
                </a:cxn>
              </a:cxnLst>
              <a:rect l="0" t="0" r="r" b="b"/>
              <a:pathLst>
                <a:path w="144" h="208">
                  <a:moveTo>
                    <a:pt x="0" y="62"/>
                  </a:moveTo>
                  <a:cubicBezTo>
                    <a:pt x="12" y="39"/>
                    <a:pt x="29" y="19"/>
                    <a:pt x="48" y="2"/>
                  </a:cubicBezTo>
                  <a:cubicBezTo>
                    <a:pt x="79" y="0"/>
                    <a:pt x="110" y="5"/>
                    <a:pt x="140" y="10"/>
                  </a:cubicBezTo>
                  <a:cubicBezTo>
                    <a:pt x="144" y="21"/>
                    <a:pt x="134" y="27"/>
                    <a:pt x="128" y="34"/>
                  </a:cubicBezTo>
                  <a:cubicBezTo>
                    <a:pt x="84" y="82"/>
                    <a:pt x="60" y="145"/>
                    <a:pt x="46" y="208"/>
                  </a:cubicBezTo>
                  <a:cubicBezTo>
                    <a:pt x="16" y="166"/>
                    <a:pt x="2" y="113"/>
                    <a:pt x="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7"/>
            <p:cNvSpPr/>
            <p:nvPr/>
          </p:nvSpPr>
          <p:spPr bwMode="auto">
            <a:xfrm>
              <a:off x="6750051" y="4108449"/>
              <a:ext cx="673100" cy="923925"/>
            </a:xfrm>
            <a:custGeom>
              <a:avLst/>
              <a:gdLst>
                <a:gd name="T0" fmla="*/ 6 w 179"/>
                <a:gd name="T1" fmla="*/ 42 h 246"/>
                <a:gd name="T2" fmla="*/ 14 w 179"/>
                <a:gd name="T3" fmla="*/ 0 h 246"/>
                <a:gd name="T4" fmla="*/ 170 w 179"/>
                <a:gd name="T5" fmla="*/ 84 h 246"/>
                <a:gd name="T6" fmla="*/ 179 w 179"/>
                <a:gd name="T7" fmla="*/ 116 h 246"/>
                <a:gd name="T8" fmla="*/ 132 w 179"/>
                <a:gd name="T9" fmla="*/ 246 h 246"/>
                <a:gd name="T10" fmla="*/ 114 w 179"/>
                <a:gd name="T11" fmla="*/ 246 h 246"/>
                <a:gd name="T12" fmla="*/ 6 w 179"/>
                <a:gd name="T13" fmla="*/ 42 h 246"/>
              </a:gdLst>
              <a:ahLst/>
              <a:cxnLst>
                <a:cxn ang="0">
                  <a:pos x="T0" y="T1"/>
                </a:cxn>
                <a:cxn ang="0">
                  <a:pos x="T2" y="T3"/>
                </a:cxn>
                <a:cxn ang="0">
                  <a:pos x="T4" y="T5"/>
                </a:cxn>
                <a:cxn ang="0">
                  <a:pos x="T6" y="T7"/>
                </a:cxn>
                <a:cxn ang="0">
                  <a:pos x="T8" y="T9"/>
                </a:cxn>
                <a:cxn ang="0">
                  <a:pos x="T10" y="T11"/>
                </a:cxn>
                <a:cxn ang="0">
                  <a:pos x="T12" y="T13"/>
                </a:cxn>
              </a:cxnLst>
              <a:rect l="0" t="0" r="r" b="b"/>
              <a:pathLst>
                <a:path w="179" h="246">
                  <a:moveTo>
                    <a:pt x="6" y="42"/>
                  </a:moveTo>
                  <a:cubicBezTo>
                    <a:pt x="6" y="28"/>
                    <a:pt x="0" y="10"/>
                    <a:pt x="14" y="0"/>
                  </a:cubicBezTo>
                  <a:cubicBezTo>
                    <a:pt x="71" y="16"/>
                    <a:pt x="127" y="42"/>
                    <a:pt x="170" y="84"/>
                  </a:cubicBezTo>
                  <a:cubicBezTo>
                    <a:pt x="168" y="96"/>
                    <a:pt x="170" y="108"/>
                    <a:pt x="179" y="116"/>
                  </a:cubicBezTo>
                  <a:cubicBezTo>
                    <a:pt x="171" y="161"/>
                    <a:pt x="156" y="206"/>
                    <a:pt x="132" y="246"/>
                  </a:cubicBezTo>
                  <a:cubicBezTo>
                    <a:pt x="126" y="246"/>
                    <a:pt x="120" y="246"/>
                    <a:pt x="114" y="246"/>
                  </a:cubicBezTo>
                  <a:cubicBezTo>
                    <a:pt x="57" y="192"/>
                    <a:pt x="13" y="121"/>
                    <a:pt x="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8"/>
            <p:cNvSpPr/>
            <p:nvPr/>
          </p:nvSpPr>
          <p:spPr bwMode="auto">
            <a:xfrm>
              <a:off x="7505701" y="4103687"/>
              <a:ext cx="277813" cy="766762"/>
            </a:xfrm>
            <a:custGeom>
              <a:avLst/>
              <a:gdLst>
                <a:gd name="T0" fmla="*/ 2 w 74"/>
                <a:gd name="T1" fmla="*/ 0 h 204"/>
                <a:gd name="T2" fmla="*/ 57 w 74"/>
                <a:gd name="T3" fmla="*/ 204 h 204"/>
                <a:gd name="T4" fmla="*/ 11 w 74"/>
                <a:gd name="T5" fmla="*/ 110 h 204"/>
                <a:gd name="T6" fmla="*/ 0 w 74"/>
                <a:gd name="T7" fmla="*/ 74 h 204"/>
                <a:gd name="T8" fmla="*/ 2 w 74"/>
                <a:gd name="T9" fmla="*/ 0 h 204"/>
              </a:gdLst>
              <a:ahLst/>
              <a:cxnLst>
                <a:cxn ang="0">
                  <a:pos x="T0" y="T1"/>
                </a:cxn>
                <a:cxn ang="0">
                  <a:pos x="T2" y="T3"/>
                </a:cxn>
                <a:cxn ang="0">
                  <a:pos x="T4" y="T5"/>
                </a:cxn>
                <a:cxn ang="0">
                  <a:pos x="T6" y="T7"/>
                </a:cxn>
                <a:cxn ang="0">
                  <a:pos x="T8" y="T9"/>
                </a:cxn>
              </a:cxnLst>
              <a:rect l="0" t="0" r="r" b="b"/>
              <a:pathLst>
                <a:path w="74" h="204">
                  <a:moveTo>
                    <a:pt x="2" y="0"/>
                  </a:moveTo>
                  <a:cubicBezTo>
                    <a:pt x="51" y="54"/>
                    <a:pt x="74" y="132"/>
                    <a:pt x="57" y="204"/>
                  </a:cubicBezTo>
                  <a:cubicBezTo>
                    <a:pt x="47" y="170"/>
                    <a:pt x="31" y="138"/>
                    <a:pt x="11" y="110"/>
                  </a:cubicBezTo>
                  <a:cubicBezTo>
                    <a:pt x="18" y="97"/>
                    <a:pt x="12" y="81"/>
                    <a:pt x="0" y="74"/>
                  </a:cubicBezTo>
                  <a:cubicBezTo>
                    <a:pt x="2" y="49"/>
                    <a:pt x="2" y="2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1"/>
            <p:cNvSpPr/>
            <p:nvPr/>
          </p:nvSpPr>
          <p:spPr bwMode="auto">
            <a:xfrm>
              <a:off x="6351588" y="4141787"/>
              <a:ext cx="796925" cy="1157287"/>
            </a:xfrm>
            <a:custGeom>
              <a:avLst/>
              <a:gdLst>
                <a:gd name="T0" fmla="*/ 83 w 212"/>
                <a:gd name="T1" fmla="*/ 7 h 308"/>
                <a:gd name="T2" fmla="*/ 96 w 212"/>
                <a:gd name="T3" fmla="*/ 0 h 308"/>
                <a:gd name="T4" fmla="*/ 158 w 212"/>
                <a:gd name="T5" fmla="*/ 189 h 308"/>
                <a:gd name="T6" fmla="*/ 208 w 212"/>
                <a:gd name="T7" fmla="*/ 247 h 308"/>
                <a:gd name="T8" fmla="*/ 212 w 212"/>
                <a:gd name="T9" fmla="*/ 273 h 308"/>
                <a:gd name="T10" fmla="*/ 180 w 212"/>
                <a:gd name="T11" fmla="*/ 304 h 308"/>
                <a:gd name="T12" fmla="*/ 151 w 212"/>
                <a:gd name="T13" fmla="*/ 308 h 308"/>
                <a:gd name="T14" fmla="*/ 8 w 212"/>
                <a:gd name="T15" fmla="*/ 211 h 308"/>
                <a:gd name="T16" fmla="*/ 0 w 212"/>
                <a:gd name="T17" fmla="*/ 178 h 308"/>
                <a:gd name="T18" fmla="*/ 83 w 212"/>
                <a:gd name="T19"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08">
                  <a:moveTo>
                    <a:pt x="83" y="7"/>
                  </a:moveTo>
                  <a:cubicBezTo>
                    <a:pt x="86" y="3"/>
                    <a:pt x="91" y="1"/>
                    <a:pt x="96" y="0"/>
                  </a:cubicBezTo>
                  <a:cubicBezTo>
                    <a:pt x="95" y="68"/>
                    <a:pt x="118" y="135"/>
                    <a:pt x="158" y="189"/>
                  </a:cubicBezTo>
                  <a:cubicBezTo>
                    <a:pt x="172" y="210"/>
                    <a:pt x="190" y="229"/>
                    <a:pt x="208" y="247"/>
                  </a:cubicBezTo>
                  <a:cubicBezTo>
                    <a:pt x="210" y="256"/>
                    <a:pt x="209" y="264"/>
                    <a:pt x="212" y="273"/>
                  </a:cubicBezTo>
                  <a:cubicBezTo>
                    <a:pt x="202" y="284"/>
                    <a:pt x="192" y="295"/>
                    <a:pt x="180" y="304"/>
                  </a:cubicBezTo>
                  <a:cubicBezTo>
                    <a:pt x="170" y="301"/>
                    <a:pt x="160" y="302"/>
                    <a:pt x="151" y="308"/>
                  </a:cubicBezTo>
                  <a:cubicBezTo>
                    <a:pt x="97" y="286"/>
                    <a:pt x="46" y="255"/>
                    <a:pt x="8" y="211"/>
                  </a:cubicBezTo>
                  <a:cubicBezTo>
                    <a:pt x="12" y="199"/>
                    <a:pt x="9" y="187"/>
                    <a:pt x="0" y="178"/>
                  </a:cubicBezTo>
                  <a:cubicBezTo>
                    <a:pt x="12" y="115"/>
                    <a:pt x="38" y="53"/>
                    <a:pt x="8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4"/>
            <p:cNvSpPr/>
            <p:nvPr/>
          </p:nvSpPr>
          <p:spPr bwMode="auto">
            <a:xfrm>
              <a:off x="5929313" y="4364037"/>
              <a:ext cx="334963" cy="942975"/>
            </a:xfrm>
            <a:custGeom>
              <a:avLst/>
              <a:gdLst>
                <a:gd name="T0" fmla="*/ 88 w 89"/>
                <a:gd name="T1" fmla="*/ 251 h 251"/>
                <a:gd name="T2" fmla="*/ 36 w 89"/>
                <a:gd name="T3" fmla="*/ 0 h 251"/>
                <a:gd name="T4" fmla="*/ 79 w 89"/>
                <a:gd name="T5" fmla="*/ 124 h 251"/>
                <a:gd name="T6" fmla="*/ 89 w 89"/>
                <a:gd name="T7" fmla="*/ 162 h 251"/>
                <a:gd name="T8" fmla="*/ 88 w 89"/>
                <a:gd name="T9" fmla="*/ 251 h 251"/>
              </a:gdLst>
              <a:ahLst/>
              <a:cxnLst>
                <a:cxn ang="0">
                  <a:pos x="T0" y="T1"/>
                </a:cxn>
                <a:cxn ang="0">
                  <a:pos x="T2" y="T3"/>
                </a:cxn>
                <a:cxn ang="0">
                  <a:pos x="T4" y="T5"/>
                </a:cxn>
                <a:cxn ang="0">
                  <a:pos x="T6" y="T7"/>
                </a:cxn>
                <a:cxn ang="0">
                  <a:pos x="T8" y="T9"/>
                </a:cxn>
              </a:cxnLst>
              <a:rect l="0" t="0" r="r" b="b"/>
              <a:pathLst>
                <a:path w="89" h="251">
                  <a:moveTo>
                    <a:pt x="88" y="251"/>
                  </a:moveTo>
                  <a:cubicBezTo>
                    <a:pt x="21" y="188"/>
                    <a:pt x="0" y="84"/>
                    <a:pt x="36" y="0"/>
                  </a:cubicBezTo>
                  <a:cubicBezTo>
                    <a:pt x="41" y="44"/>
                    <a:pt x="56" y="86"/>
                    <a:pt x="79" y="124"/>
                  </a:cubicBezTo>
                  <a:cubicBezTo>
                    <a:pt x="74" y="138"/>
                    <a:pt x="75" y="154"/>
                    <a:pt x="89" y="162"/>
                  </a:cubicBezTo>
                  <a:cubicBezTo>
                    <a:pt x="88" y="192"/>
                    <a:pt x="85" y="221"/>
                    <a:pt x="88"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7"/>
            <p:cNvSpPr/>
            <p:nvPr/>
          </p:nvSpPr>
          <p:spPr bwMode="auto">
            <a:xfrm>
              <a:off x="7294563" y="4532312"/>
              <a:ext cx="390525" cy="755650"/>
            </a:xfrm>
            <a:custGeom>
              <a:avLst/>
              <a:gdLst>
                <a:gd name="T0" fmla="*/ 48 w 104"/>
                <a:gd name="T1" fmla="*/ 13 h 201"/>
                <a:gd name="T2" fmla="*/ 56 w 104"/>
                <a:gd name="T3" fmla="*/ 7 h 201"/>
                <a:gd name="T4" fmla="*/ 104 w 104"/>
                <a:gd name="T5" fmla="*/ 120 h 201"/>
                <a:gd name="T6" fmla="*/ 56 w 104"/>
                <a:gd name="T7" fmla="*/ 201 h 201"/>
                <a:gd name="T8" fmla="*/ 3 w 104"/>
                <a:gd name="T9" fmla="*/ 164 h 201"/>
                <a:gd name="T10" fmla="*/ 0 w 104"/>
                <a:gd name="T11" fmla="*/ 140 h 201"/>
                <a:gd name="T12" fmla="*/ 48 w 104"/>
                <a:gd name="T13" fmla="*/ 13 h 201"/>
              </a:gdLst>
              <a:ahLst/>
              <a:cxnLst>
                <a:cxn ang="0">
                  <a:pos x="T0" y="T1"/>
                </a:cxn>
                <a:cxn ang="0">
                  <a:pos x="T2" y="T3"/>
                </a:cxn>
                <a:cxn ang="0">
                  <a:pos x="T4" y="T5"/>
                </a:cxn>
                <a:cxn ang="0">
                  <a:pos x="T6" y="T7"/>
                </a:cxn>
                <a:cxn ang="0">
                  <a:pos x="T8" y="T9"/>
                </a:cxn>
                <a:cxn ang="0">
                  <a:pos x="T10" y="T11"/>
                </a:cxn>
                <a:cxn ang="0">
                  <a:pos x="T12" y="T13"/>
                </a:cxn>
              </a:cxnLst>
              <a:rect l="0" t="0" r="r" b="b"/>
              <a:pathLst>
                <a:path w="104" h="201">
                  <a:moveTo>
                    <a:pt x="48" y="13"/>
                  </a:moveTo>
                  <a:cubicBezTo>
                    <a:pt x="48" y="8"/>
                    <a:pt x="51" y="0"/>
                    <a:pt x="56" y="7"/>
                  </a:cubicBezTo>
                  <a:cubicBezTo>
                    <a:pt x="80" y="41"/>
                    <a:pt x="97" y="80"/>
                    <a:pt x="104" y="120"/>
                  </a:cubicBezTo>
                  <a:cubicBezTo>
                    <a:pt x="95" y="150"/>
                    <a:pt x="76" y="177"/>
                    <a:pt x="56" y="201"/>
                  </a:cubicBezTo>
                  <a:cubicBezTo>
                    <a:pt x="37" y="190"/>
                    <a:pt x="20" y="177"/>
                    <a:pt x="3" y="164"/>
                  </a:cubicBezTo>
                  <a:cubicBezTo>
                    <a:pt x="3" y="156"/>
                    <a:pt x="2" y="148"/>
                    <a:pt x="0" y="140"/>
                  </a:cubicBezTo>
                  <a:cubicBezTo>
                    <a:pt x="23" y="101"/>
                    <a:pt x="39" y="58"/>
                    <a:pt x="4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2"/>
            <p:cNvSpPr/>
            <p:nvPr/>
          </p:nvSpPr>
          <p:spPr bwMode="auto">
            <a:xfrm>
              <a:off x="6308726" y="4964112"/>
              <a:ext cx="587375" cy="546100"/>
            </a:xfrm>
            <a:custGeom>
              <a:avLst/>
              <a:gdLst>
                <a:gd name="T0" fmla="*/ 4 w 156"/>
                <a:gd name="T1" fmla="*/ 0 h 145"/>
                <a:gd name="T2" fmla="*/ 155 w 156"/>
                <a:gd name="T3" fmla="*/ 103 h 145"/>
                <a:gd name="T4" fmla="*/ 156 w 156"/>
                <a:gd name="T5" fmla="*/ 110 h 145"/>
                <a:gd name="T6" fmla="*/ 71 w 156"/>
                <a:gd name="T7" fmla="*/ 145 h 145"/>
                <a:gd name="T8" fmla="*/ 4 w 156"/>
                <a:gd name="T9" fmla="*/ 106 h 145"/>
                <a:gd name="T10" fmla="*/ 4 w 156"/>
                <a:gd name="T11" fmla="*/ 0 h 145"/>
              </a:gdLst>
              <a:ahLst/>
              <a:cxnLst>
                <a:cxn ang="0">
                  <a:pos x="T0" y="T1"/>
                </a:cxn>
                <a:cxn ang="0">
                  <a:pos x="T2" y="T3"/>
                </a:cxn>
                <a:cxn ang="0">
                  <a:pos x="T4" y="T5"/>
                </a:cxn>
                <a:cxn ang="0">
                  <a:pos x="T6" y="T7"/>
                </a:cxn>
                <a:cxn ang="0">
                  <a:pos x="T8" y="T9"/>
                </a:cxn>
                <a:cxn ang="0">
                  <a:pos x="T10" y="T11"/>
                </a:cxn>
              </a:cxnLst>
              <a:rect l="0" t="0" r="r" b="b"/>
              <a:pathLst>
                <a:path w="156" h="145">
                  <a:moveTo>
                    <a:pt x="4" y="0"/>
                  </a:moveTo>
                  <a:cubicBezTo>
                    <a:pt x="46" y="46"/>
                    <a:pt x="99" y="79"/>
                    <a:pt x="155" y="103"/>
                  </a:cubicBezTo>
                  <a:cubicBezTo>
                    <a:pt x="155" y="105"/>
                    <a:pt x="156" y="108"/>
                    <a:pt x="156" y="110"/>
                  </a:cubicBezTo>
                  <a:cubicBezTo>
                    <a:pt x="130" y="126"/>
                    <a:pt x="101" y="137"/>
                    <a:pt x="71" y="145"/>
                  </a:cubicBezTo>
                  <a:cubicBezTo>
                    <a:pt x="47" y="135"/>
                    <a:pt x="23" y="124"/>
                    <a:pt x="4" y="106"/>
                  </a:cubicBezTo>
                  <a:cubicBezTo>
                    <a:pt x="0" y="90"/>
                    <a:pt x="3" y="17"/>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7"/>
            <p:cNvSpPr/>
            <p:nvPr/>
          </p:nvSpPr>
          <p:spPr bwMode="auto">
            <a:xfrm>
              <a:off x="7053263" y="5191124"/>
              <a:ext cx="406400" cy="250825"/>
            </a:xfrm>
            <a:custGeom>
              <a:avLst/>
              <a:gdLst>
                <a:gd name="T0" fmla="*/ 36 w 108"/>
                <a:gd name="T1" fmla="*/ 4 h 67"/>
                <a:gd name="T2" fmla="*/ 57 w 108"/>
                <a:gd name="T3" fmla="*/ 0 h 67"/>
                <a:gd name="T4" fmla="*/ 108 w 108"/>
                <a:gd name="T5" fmla="*/ 36 h 67"/>
                <a:gd name="T6" fmla="*/ 62 w 108"/>
                <a:gd name="T7" fmla="*/ 59 h 67"/>
                <a:gd name="T8" fmla="*/ 0 w 108"/>
                <a:gd name="T9" fmla="*/ 39 h 67"/>
                <a:gd name="T10" fmla="*/ 36 w 108"/>
                <a:gd name="T11" fmla="*/ 4 h 67"/>
              </a:gdLst>
              <a:ahLst/>
              <a:cxnLst>
                <a:cxn ang="0">
                  <a:pos x="T0" y="T1"/>
                </a:cxn>
                <a:cxn ang="0">
                  <a:pos x="T2" y="T3"/>
                </a:cxn>
                <a:cxn ang="0">
                  <a:pos x="T4" y="T5"/>
                </a:cxn>
                <a:cxn ang="0">
                  <a:pos x="T6" y="T7"/>
                </a:cxn>
                <a:cxn ang="0">
                  <a:pos x="T8" y="T9"/>
                </a:cxn>
                <a:cxn ang="0">
                  <a:pos x="T10" y="T11"/>
                </a:cxn>
              </a:cxnLst>
              <a:rect l="0" t="0" r="r" b="b"/>
              <a:pathLst>
                <a:path w="108" h="67">
                  <a:moveTo>
                    <a:pt x="36" y="4"/>
                  </a:moveTo>
                  <a:cubicBezTo>
                    <a:pt x="43" y="2"/>
                    <a:pt x="50" y="2"/>
                    <a:pt x="57" y="0"/>
                  </a:cubicBezTo>
                  <a:cubicBezTo>
                    <a:pt x="74" y="13"/>
                    <a:pt x="90" y="25"/>
                    <a:pt x="108" y="36"/>
                  </a:cubicBezTo>
                  <a:cubicBezTo>
                    <a:pt x="94" y="47"/>
                    <a:pt x="81" y="67"/>
                    <a:pt x="62" y="59"/>
                  </a:cubicBezTo>
                  <a:cubicBezTo>
                    <a:pt x="41" y="53"/>
                    <a:pt x="18" y="52"/>
                    <a:pt x="0" y="39"/>
                  </a:cubicBezTo>
                  <a:cubicBezTo>
                    <a:pt x="13" y="28"/>
                    <a:pt x="24" y="16"/>
                    <a:pt x="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8"/>
            <p:cNvSpPr/>
            <p:nvPr/>
          </p:nvSpPr>
          <p:spPr bwMode="auto">
            <a:xfrm>
              <a:off x="6681788" y="5411787"/>
              <a:ext cx="574675" cy="169862"/>
            </a:xfrm>
            <a:custGeom>
              <a:avLst/>
              <a:gdLst>
                <a:gd name="T0" fmla="*/ 100 w 153"/>
                <a:gd name="T1" fmla="*/ 0 h 45"/>
                <a:gd name="T2" fmla="*/ 153 w 153"/>
                <a:gd name="T3" fmla="*/ 14 h 45"/>
                <a:gd name="T4" fmla="*/ 0 w 153"/>
                <a:gd name="T5" fmla="*/ 33 h 45"/>
                <a:gd name="T6" fmla="*/ 63 w 153"/>
                <a:gd name="T7" fmla="*/ 5 h 45"/>
                <a:gd name="T8" fmla="*/ 100 w 153"/>
                <a:gd name="T9" fmla="*/ 0 h 45"/>
              </a:gdLst>
              <a:ahLst/>
              <a:cxnLst>
                <a:cxn ang="0">
                  <a:pos x="T0" y="T1"/>
                </a:cxn>
                <a:cxn ang="0">
                  <a:pos x="T2" y="T3"/>
                </a:cxn>
                <a:cxn ang="0">
                  <a:pos x="T4" y="T5"/>
                </a:cxn>
                <a:cxn ang="0">
                  <a:pos x="T6" y="T7"/>
                </a:cxn>
                <a:cxn ang="0">
                  <a:pos x="T8" y="T9"/>
                </a:cxn>
              </a:cxnLst>
              <a:rect l="0" t="0" r="r" b="b"/>
              <a:pathLst>
                <a:path w="153" h="45">
                  <a:moveTo>
                    <a:pt x="100" y="0"/>
                  </a:moveTo>
                  <a:cubicBezTo>
                    <a:pt x="117" y="5"/>
                    <a:pt x="135" y="10"/>
                    <a:pt x="153" y="14"/>
                  </a:cubicBezTo>
                  <a:cubicBezTo>
                    <a:pt x="107" y="38"/>
                    <a:pt x="51" y="45"/>
                    <a:pt x="0" y="33"/>
                  </a:cubicBezTo>
                  <a:cubicBezTo>
                    <a:pt x="22" y="26"/>
                    <a:pt x="43" y="17"/>
                    <a:pt x="63" y="5"/>
                  </a:cubicBezTo>
                  <a:cubicBezTo>
                    <a:pt x="75" y="13"/>
                    <a:pt x="91" y="12"/>
                    <a:pt x="1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30" name="Straight Arrow Connector 75"/>
          <p:cNvCxnSpPr/>
          <p:nvPr/>
        </p:nvCxnSpPr>
        <p:spPr>
          <a:xfrm flipH="1" flipV="1">
            <a:off x="6812761" y="3513334"/>
            <a:ext cx="1174631" cy="179643"/>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75"/>
          <p:cNvCxnSpPr/>
          <p:nvPr/>
        </p:nvCxnSpPr>
        <p:spPr>
          <a:xfrm flipV="1">
            <a:off x="8886535" y="1736585"/>
            <a:ext cx="14158" cy="1167050"/>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75"/>
          <p:cNvCxnSpPr/>
          <p:nvPr/>
        </p:nvCxnSpPr>
        <p:spPr>
          <a:xfrm flipH="1">
            <a:off x="7765009" y="4603292"/>
            <a:ext cx="653072" cy="1011082"/>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75"/>
          <p:cNvCxnSpPr/>
          <p:nvPr/>
        </p:nvCxnSpPr>
        <p:spPr>
          <a:xfrm>
            <a:off x="9655463" y="4347498"/>
            <a:ext cx="958019" cy="684969"/>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4" name="Group 50"/>
          <p:cNvGrpSpPr/>
          <p:nvPr/>
        </p:nvGrpSpPr>
        <p:grpSpPr>
          <a:xfrm>
            <a:off x="6323382" y="3226380"/>
            <a:ext cx="453749" cy="453749"/>
            <a:chOff x="1179225" y="991203"/>
            <a:chExt cx="1402970" cy="1402971"/>
          </a:xfrm>
        </p:grpSpPr>
        <p:sp>
          <p:nvSpPr>
            <p:cNvPr id="35" name="Oval 51"/>
            <p:cNvSpPr/>
            <p:nvPr/>
          </p:nvSpPr>
          <p:spPr>
            <a:xfrm>
              <a:off x="1179225" y="991203"/>
              <a:ext cx="1402970" cy="1402970"/>
            </a:xfrm>
            <a:prstGeom prst="ellipse">
              <a:avLst/>
            </a:prstGeom>
            <a:solidFill>
              <a:srgbClr val="F0F1F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Group 52"/>
            <p:cNvGrpSpPr/>
            <p:nvPr/>
          </p:nvGrpSpPr>
          <p:grpSpPr>
            <a:xfrm>
              <a:off x="1375885" y="1198807"/>
              <a:ext cx="1009650" cy="1195367"/>
              <a:chOff x="1375885" y="1198807"/>
              <a:chExt cx="1009650" cy="1195367"/>
            </a:xfrm>
            <a:solidFill>
              <a:srgbClr val="037EB5"/>
            </a:solidFill>
          </p:grpSpPr>
          <p:grpSp>
            <p:nvGrpSpPr>
              <p:cNvPr id="42" name="Group 53"/>
              <p:cNvGrpSpPr/>
              <p:nvPr/>
            </p:nvGrpSpPr>
            <p:grpSpPr>
              <a:xfrm>
                <a:off x="1375885" y="1198807"/>
                <a:ext cx="1009650" cy="1139826"/>
                <a:chOff x="1368786" y="1195986"/>
                <a:chExt cx="1009650" cy="1139826"/>
              </a:xfrm>
              <a:grpFill/>
            </p:grpSpPr>
            <p:sp>
              <p:nvSpPr>
                <p:cNvPr id="4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7" name="Group 50"/>
          <p:cNvGrpSpPr/>
          <p:nvPr/>
        </p:nvGrpSpPr>
        <p:grpSpPr>
          <a:xfrm>
            <a:off x="8675086" y="1230121"/>
            <a:ext cx="453749" cy="453749"/>
            <a:chOff x="1179225" y="991203"/>
            <a:chExt cx="1402970" cy="1402971"/>
          </a:xfrm>
        </p:grpSpPr>
        <p:sp>
          <p:nvSpPr>
            <p:cNvPr id="48" name="Oval 51"/>
            <p:cNvSpPr/>
            <p:nvPr/>
          </p:nvSpPr>
          <p:spPr>
            <a:xfrm>
              <a:off x="1179225" y="991203"/>
              <a:ext cx="1402970" cy="1402970"/>
            </a:xfrm>
            <a:prstGeom prst="ellipse">
              <a:avLst/>
            </a:prstGeom>
            <a:solidFill>
              <a:srgbClr val="D5DCD2"/>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Group 52"/>
            <p:cNvGrpSpPr/>
            <p:nvPr/>
          </p:nvGrpSpPr>
          <p:grpSpPr>
            <a:xfrm>
              <a:off x="1375885" y="1198807"/>
              <a:ext cx="1009650" cy="1195367"/>
              <a:chOff x="1375885" y="1198807"/>
              <a:chExt cx="1009650" cy="1195367"/>
            </a:xfrm>
            <a:solidFill>
              <a:srgbClr val="037EB5"/>
            </a:solidFill>
          </p:grpSpPr>
          <p:grpSp>
            <p:nvGrpSpPr>
              <p:cNvPr id="50" name="Group 53"/>
              <p:cNvGrpSpPr/>
              <p:nvPr/>
            </p:nvGrpSpPr>
            <p:grpSpPr>
              <a:xfrm>
                <a:off x="1375885" y="1198807"/>
                <a:ext cx="1009650" cy="1139826"/>
                <a:chOff x="1368786" y="1195986"/>
                <a:chExt cx="1009650" cy="1139826"/>
              </a:xfrm>
              <a:grpFill/>
            </p:grpSpPr>
            <p:sp>
              <p:nvSpPr>
                <p:cNvPr id="5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5" name="Group 50"/>
          <p:cNvGrpSpPr/>
          <p:nvPr/>
        </p:nvGrpSpPr>
        <p:grpSpPr>
          <a:xfrm>
            <a:off x="7375567" y="5602840"/>
            <a:ext cx="453749" cy="453749"/>
            <a:chOff x="1179225" y="991203"/>
            <a:chExt cx="1402970" cy="1402971"/>
          </a:xfrm>
        </p:grpSpPr>
        <p:sp>
          <p:nvSpPr>
            <p:cNvPr id="56" name="Oval 51"/>
            <p:cNvSpPr/>
            <p:nvPr/>
          </p:nvSpPr>
          <p:spPr>
            <a:xfrm>
              <a:off x="1179225" y="991203"/>
              <a:ext cx="1402970" cy="1402970"/>
            </a:xfrm>
            <a:prstGeom prst="ellipse">
              <a:avLst/>
            </a:prstGeom>
            <a:solidFill>
              <a:srgbClr val="FCFCF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Group 52"/>
            <p:cNvGrpSpPr/>
            <p:nvPr/>
          </p:nvGrpSpPr>
          <p:grpSpPr>
            <a:xfrm>
              <a:off x="1375885" y="1198807"/>
              <a:ext cx="1009650" cy="1195367"/>
              <a:chOff x="1375885" y="1198807"/>
              <a:chExt cx="1009650" cy="1195367"/>
            </a:xfrm>
            <a:solidFill>
              <a:srgbClr val="037EB5"/>
            </a:solidFill>
          </p:grpSpPr>
          <p:grpSp>
            <p:nvGrpSpPr>
              <p:cNvPr id="58" name="Group 53"/>
              <p:cNvGrpSpPr/>
              <p:nvPr/>
            </p:nvGrpSpPr>
            <p:grpSpPr>
              <a:xfrm>
                <a:off x="1375885" y="1198807"/>
                <a:ext cx="1009650" cy="1139826"/>
                <a:chOff x="1368786" y="1195986"/>
                <a:chExt cx="1009650" cy="1139826"/>
              </a:xfrm>
              <a:grpFill/>
            </p:grpSpPr>
            <p:sp>
              <p:nvSpPr>
                <p:cNvPr id="6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3" name="Group 50"/>
          <p:cNvGrpSpPr/>
          <p:nvPr/>
        </p:nvGrpSpPr>
        <p:grpSpPr>
          <a:xfrm>
            <a:off x="10633875" y="4955271"/>
            <a:ext cx="453749" cy="453749"/>
            <a:chOff x="1179225" y="991203"/>
            <a:chExt cx="1402970" cy="1402971"/>
          </a:xfrm>
        </p:grpSpPr>
        <p:sp>
          <p:nvSpPr>
            <p:cNvPr id="64" name="Oval 51"/>
            <p:cNvSpPr/>
            <p:nvPr/>
          </p:nvSpPr>
          <p:spPr>
            <a:xfrm>
              <a:off x="1179225" y="991203"/>
              <a:ext cx="1402970" cy="1402970"/>
            </a:xfrm>
            <a:prstGeom prst="ellipse">
              <a:avLst/>
            </a:prstGeom>
            <a:solidFill>
              <a:srgbClr val="FAFAFA"/>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Group 52"/>
            <p:cNvGrpSpPr/>
            <p:nvPr/>
          </p:nvGrpSpPr>
          <p:grpSpPr>
            <a:xfrm>
              <a:off x="1375885" y="1198807"/>
              <a:ext cx="1009650" cy="1195367"/>
              <a:chOff x="1375885" y="1198807"/>
              <a:chExt cx="1009650" cy="1195367"/>
            </a:xfrm>
            <a:solidFill>
              <a:srgbClr val="037EB5"/>
            </a:solidFill>
          </p:grpSpPr>
          <p:grpSp>
            <p:nvGrpSpPr>
              <p:cNvPr id="66" name="Group 53"/>
              <p:cNvGrpSpPr/>
              <p:nvPr/>
            </p:nvGrpSpPr>
            <p:grpSpPr>
              <a:xfrm>
                <a:off x="1375885" y="1198807"/>
                <a:ext cx="1009650" cy="1139826"/>
                <a:chOff x="1368786" y="1195986"/>
                <a:chExt cx="1009650" cy="1139826"/>
              </a:xfrm>
              <a:grpFill/>
            </p:grpSpPr>
            <p:sp>
              <p:nvSpPr>
                <p:cNvPr id="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1" name="Straight Arrow Connector 75"/>
          <p:cNvCxnSpPr/>
          <p:nvPr/>
        </p:nvCxnSpPr>
        <p:spPr>
          <a:xfrm flipH="1" flipV="1">
            <a:off x="7341061" y="2906737"/>
            <a:ext cx="120071" cy="761512"/>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5"/>
          <p:cNvCxnSpPr/>
          <p:nvPr/>
        </p:nvCxnSpPr>
        <p:spPr>
          <a:xfrm flipH="1">
            <a:off x="7456449" y="5032468"/>
            <a:ext cx="513627" cy="24285"/>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5"/>
          <p:cNvCxnSpPr/>
          <p:nvPr/>
        </p:nvCxnSpPr>
        <p:spPr>
          <a:xfrm flipH="1">
            <a:off x="7013652" y="3631601"/>
            <a:ext cx="433980" cy="537831"/>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74" name="Group 50"/>
          <p:cNvGrpSpPr/>
          <p:nvPr/>
        </p:nvGrpSpPr>
        <p:grpSpPr>
          <a:xfrm>
            <a:off x="7100399" y="3269271"/>
            <a:ext cx="664338" cy="664338"/>
            <a:chOff x="1179225" y="991203"/>
            <a:chExt cx="1402970" cy="1402971"/>
          </a:xfrm>
        </p:grpSpPr>
        <p:sp>
          <p:nvSpPr>
            <p:cNvPr id="75" name="Oval 51"/>
            <p:cNvSpPr/>
            <p:nvPr/>
          </p:nvSpPr>
          <p:spPr>
            <a:xfrm>
              <a:off x="1179225" y="991203"/>
              <a:ext cx="1402970" cy="1402970"/>
            </a:xfrm>
            <a:prstGeom prst="ellipse">
              <a:avLst/>
            </a:prstGeom>
            <a:solidFill>
              <a:srgbClr val="F0F1F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Group 52"/>
            <p:cNvGrpSpPr/>
            <p:nvPr/>
          </p:nvGrpSpPr>
          <p:grpSpPr>
            <a:xfrm>
              <a:off x="1375885" y="1198807"/>
              <a:ext cx="1009650" cy="1195367"/>
              <a:chOff x="1375885" y="1198807"/>
              <a:chExt cx="1009650" cy="1195367"/>
            </a:xfrm>
            <a:solidFill>
              <a:srgbClr val="037EB5"/>
            </a:solidFill>
          </p:grpSpPr>
          <p:grpSp>
            <p:nvGrpSpPr>
              <p:cNvPr id="77" name="Group 53"/>
              <p:cNvGrpSpPr/>
              <p:nvPr/>
            </p:nvGrpSpPr>
            <p:grpSpPr>
              <a:xfrm>
                <a:off x="1375885" y="1198807"/>
                <a:ext cx="1009650" cy="1139826"/>
                <a:chOff x="1368786" y="1195986"/>
                <a:chExt cx="1009650" cy="1139826"/>
              </a:xfrm>
              <a:grpFill/>
            </p:grpSpPr>
            <p:sp>
              <p:nvSpPr>
                <p:cNvPr id="7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8"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2" name="Group 50"/>
          <p:cNvGrpSpPr/>
          <p:nvPr/>
        </p:nvGrpSpPr>
        <p:grpSpPr>
          <a:xfrm>
            <a:off x="7074244" y="2382509"/>
            <a:ext cx="453749" cy="453749"/>
            <a:chOff x="1179223" y="991203"/>
            <a:chExt cx="1402969" cy="1402971"/>
          </a:xfrm>
        </p:grpSpPr>
        <p:sp>
          <p:nvSpPr>
            <p:cNvPr id="83" name="Oval 51"/>
            <p:cNvSpPr/>
            <p:nvPr/>
          </p:nvSpPr>
          <p:spPr>
            <a:xfrm>
              <a:off x="1179223" y="991203"/>
              <a:ext cx="1402969" cy="1402971"/>
            </a:xfrm>
            <a:prstGeom prst="ellipse">
              <a:avLst/>
            </a:prstGeom>
            <a:solidFill>
              <a:srgbClr val="E6E9E4"/>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Group 52"/>
            <p:cNvGrpSpPr/>
            <p:nvPr/>
          </p:nvGrpSpPr>
          <p:grpSpPr>
            <a:xfrm>
              <a:off x="1375885" y="1198807"/>
              <a:ext cx="1009650" cy="1195367"/>
              <a:chOff x="1375885" y="1198807"/>
              <a:chExt cx="1009650" cy="1195367"/>
            </a:xfrm>
            <a:solidFill>
              <a:srgbClr val="037EB5"/>
            </a:solidFill>
          </p:grpSpPr>
          <p:grpSp>
            <p:nvGrpSpPr>
              <p:cNvPr id="85" name="Group 53"/>
              <p:cNvGrpSpPr/>
              <p:nvPr/>
            </p:nvGrpSpPr>
            <p:grpSpPr>
              <a:xfrm>
                <a:off x="1375885" y="1198807"/>
                <a:ext cx="1009650" cy="1139826"/>
                <a:chOff x="1368786" y="1195986"/>
                <a:chExt cx="1009650" cy="1139826"/>
              </a:xfrm>
              <a:grpFill/>
            </p:grpSpPr>
            <p:sp>
              <p:nvSpPr>
                <p:cNvPr id="8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6"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0" name="Group 50"/>
          <p:cNvGrpSpPr/>
          <p:nvPr/>
        </p:nvGrpSpPr>
        <p:grpSpPr>
          <a:xfrm>
            <a:off x="6614889" y="4176521"/>
            <a:ext cx="453749" cy="453749"/>
            <a:chOff x="1179223" y="991203"/>
            <a:chExt cx="1402969" cy="1402971"/>
          </a:xfrm>
        </p:grpSpPr>
        <p:sp>
          <p:nvSpPr>
            <p:cNvPr id="91" name="Oval 51"/>
            <p:cNvSpPr/>
            <p:nvPr/>
          </p:nvSpPr>
          <p:spPr>
            <a:xfrm>
              <a:off x="1179223" y="991203"/>
              <a:ext cx="1402969" cy="1402971"/>
            </a:xfrm>
            <a:prstGeom prst="ellipse">
              <a:avLst/>
            </a:prstGeom>
            <a:solidFill>
              <a:srgbClr val="F7F7F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 name="Group 52"/>
            <p:cNvGrpSpPr/>
            <p:nvPr/>
          </p:nvGrpSpPr>
          <p:grpSpPr>
            <a:xfrm>
              <a:off x="1375885" y="1198807"/>
              <a:ext cx="1009650" cy="1195367"/>
              <a:chOff x="1375885" y="1198807"/>
              <a:chExt cx="1009650" cy="1195367"/>
            </a:xfrm>
            <a:solidFill>
              <a:srgbClr val="037EB5"/>
            </a:solidFill>
          </p:grpSpPr>
          <p:grpSp>
            <p:nvGrpSpPr>
              <p:cNvPr id="93" name="Group 53"/>
              <p:cNvGrpSpPr/>
              <p:nvPr/>
            </p:nvGrpSpPr>
            <p:grpSpPr>
              <a:xfrm>
                <a:off x="1375885" y="1198807"/>
                <a:ext cx="1009650" cy="1139826"/>
                <a:chOff x="1368786" y="1195986"/>
                <a:chExt cx="1009650" cy="1139826"/>
              </a:xfrm>
              <a:grpFill/>
            </p:grpSpPr>
            <p:sp>
              <p:nvSpPr>
                <p:cNvPr id="9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4"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8" name="Straight Arrow Connector 75"/>
          <p:cNvCxnSpPr/>
          <p:nvPr/>
        </p:nvCxnSpPr>
        <p:spPr>
          <a:xfrm>
            <a:off x="8274310" y="5180255"/>
            <a:ext cx="306629" cy="518075"/>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99" name="Group 58"/>
          <p:cNvGrpSpPr/>
          <p:nvPr/>
        </p:nvGrpSpPr>
        <p:grpSpPr>
          <a:xfrm>
            <a:off x="7787332" y="4746531"/>
            <a:ext cx="664338" cy="664338"/>
            <a:chOff x="1179225" y="991203"/>
            <a:chExt cx="1402970" cy="1402971"/>
          </a:xfrm>
        </p:grpSpPr>
        <p:sp>
          <p:nvSpPr>
            <p:cNvPr id="100" name="Oval 59"/>
            <p:cNvSpPr/>
            <p:nvPr/>
          </p:nvSpPr>
          <p:spPr>
            <a:xfrm>
              <a:off x="1179225" y="991203"/>
              <a:ext cx="1402970" cy="1402970"/>
            </a:xfrm>
            <a:prstGeom prst="ellipse">
              <a:avLst/>
            </a:prstGeom>
            <a:solidFill>
              <a:srgbClr val="F9F9F9"/>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Group 60"/>
            <p:cNvGrpSpPr/>
            <p:nvPr/>
          </p:nvGrpSpPr>
          <p:grpSpPr>
            <a:xfrm>
              <a:off x="1375885" y="1198807"/>
              <a:ext cx="1009650" cy="1195367"/>
              <a:chOff x="1375885" y="1198807"/>
              <a:chExt cx="1009650" cy="1195367"/>
            </a:xfrm>
            <a:solidFill>
              <a:srgbClr val="037EB5"/>
            </a:solidFill>
          </p:grpSpPr>
          <p:grpSp>
            <p:nvGrpSpPr>
              <p:cNvPr id="102" name="Group 61"/>
              <p:cNvGrpSpPr/>
              <p:nvPr/>
            </p:nvGrpSpPr>
            <p:grpSpPr>
              <a:xfrm>
                <a:off x="1375885" y="1198807"/>
                <a:ext cx="1009650" cy="1139826"/>
                <a:chOff x="1368786" y="1195986"/>
                <a:chExt cx="1009650" cy="1139826"/>
              </a:xfrm>
              <a:grpFill/>
            </p:grpSpPr>
            <p:sp>
              <p:nvSpPr>
                <p:cNvPr id="10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3"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7" name="Group 50"/>
          <p:cNvGrpSpPr/>
          <p:nvPr/>
        </p:nvGrpSpPr>
        <p:grpSpPr>
          <a:xfrm>
            <a:off x="6936202" y="4830061"/>
            <a:ext cx="453749" cy="453749"/>
            <a:chOff x="1179223" y="991203"/>
            <a:chExt cx="1402969" cy="1402971"/>
          </a:xfrm>
        </p:grpSpPr>
        <p:sp>
          <p:nvSpPr>
            <p:cNvPr id="108" name="Oval 51"/>
            <p:cNvSpPr/>
            <p:nvPr/>
          </p:nvSpPr>
          <p:spPr>
            <a:xfrm>
              <a:off x="1179223" y="991203"/>
              <a:ext cx="1402969" cy="1402971"/>
            </a:xfrm>
            <a:prstGeom prst="ellipse">
              <a:avLst/>
            </a:prstGeom>
            <a:solidFill>
              <a:srgbClr val="F9F9F9"/>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9" name="Group 52"/>
            <p:cNvGrpSpPr/>
            <p:nvPr/>
          </p:nvGrpSpPr>
          <p:grpSpPr>
            <a:xfrm>
              <a:off x="1375885" y="1198807"/>
              <a:ext cx="1009650" cy="1195367"/>
              <a:chOff x="1375885" y="1198807"/>
              <a:chExt cx="1009650" cy="1195367"/>
            </a:xfrm>
            <a:solidFill>
              <a:srgbClr val="037EB5"/>
            </a:solidFill>
          </p:grpSpPr>
          <p:grpSp>
            <p:nvGrpSpPr>
              <p:cNvPr id="110" name="Group 53"/>
              <p:cNvGrpSpPr/>
              <p:nvPr/>
            </p:nvGrpSpPr>
            <p:grpSpPr>
              <a:xfrm>
                <a:off x="1375885" y="1198807"/>
                <a:ext cx="1009650" cy="1139826"/>
                <a:chOff x="1368786" y="1195986"/>
                <a:chExt cx="1009650" cy="1139826"/>
              </a:xfrm>
              <a:grpFill/>
            </p:grpSpPr>
            <p:sp>
              <p:nvSpPr>
                <p:cNvPr id="11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5" name="Group 50"/>
          <p:cNvGrpSpPr/>
          <p:nvPr/>
        </p:nvGrpSpPr>
        <p:grpSpPr>
          <a:xfrm>
            <a:off x="8511815" y="5729108"/>
            <a:ext cx="453749" cy="453749"/>
            <a:chOff x="1179223" y="991203"/>
            <a:chExt cx="1402969" cy="1402971"/>
          </a:xfrm>
        </p:grpSpPr>
        <p:sp>
          <p:nvSpPr>
            <p:cNvPr id="116" name="Oval 51"/>
            <p:cNvSpPr/>
            <p:nvPr/>
          </p:nvSpPr>
          <p:spPr>
            <a:xfrm>
              <a:off x="1179223" y="991203"/>
              <a:ext cx="1402969" cy="1402971"/>
            </a:xfrm>
            <a:prstGeom prst="ellipse">
              <a:avLst/>
            </a:prstGeom>
            <a:solidFill>
              <a:srgbClr val="FDFDFD"/>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7" name="Group 52"/>
            <p:cNvGrpSpPr/>
            <p:nvPr/>
          </p:nvGrpSpPr>
          <p:grpSpPr>
            <a:xfrm>
              <a:off x="1375885" y="1198807"/>
              <a:ext cx="1009650" cy="1195367"/>
              <a:chOff x="1375885" y="1198807"/>
              <a:chExt cx="1009650" cy="1195367"/>
            </a:xfrm>
            <a:solidFill>
              <a:srgbClr val="037EB5"/>
            </a:solidFill>
          </p:grpSpPr>
          <p:grpSp>
            <p:nvGrpSpPr>
              <p:cNvPr id="118" name="Group 53"/>
              <p:cNvGrpSpPr/>
              <p:nvPr/>
            </p:nvGrpSpPr>
            <p:grpSpPr>
              <a:xfrm>
                <a:off x="1375885" y="1198807"/>
                <a:ext cx="1009650" cy="1139826"/>
                <a:chOff x="1368786" y="1195986"/>
                <a:chExt cx="1009650" cy="1139826"/>
              </a:xfrm>
              <a:grpFill/>
            </p:grpSpPr>
            <p:sp>
              <p:nvSpPr>
                <p:cNvPr id="12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23" name="Straight Arrow Connector 75"/>
          <p:cNvCxnSpPr/>
          <p:nvPr/>
        </p:nvCxnSpPr>
        <p:spPr>
          <a:xfrm flipH="1">
            <a:off x="9496936" y="4619186"/>
            <a:ext cx="545662" cy="443587"/>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75"/>
          <p:cNvCxnSpPr/>
          <p:nvPr/>
        </p:nvCxnSpPr>
        <p:spPr>
          <a:xfrm>
            <a:off x="10076528" y="4716108"/>
            <a:ext cx="18578" cy="719008"/>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25" name="Group 66"/>
          <p:cNvGrpSpPr/>
          <p:nvPr/>
        </p:nvGrpSpPr>
        <p:grpSpPr>
          <a:xfrm>
            <a:off x="9748074" y="4300172"/>
            <a:ext cx="664338" cy="664338"/>
            <a:chOff x="1179225" y="991203"/>
            <a:chExt cx="1402970" cy="1402971"/>
          </a:xfrm>
        </p:grpSpPr>
        <p:sp>
          <p:nvSpPr>
            <p:cNvPr id="126" name="Oval 67"/>
            <p:cNvSpPr/>
            <p:nvPr/>
          </p:nvSpPr>
          <p:spPr>
            <a:xfrm>
              <a:off x="1179225" y="991203"/>
              <a:ext cx="1402970" cy="1402970"/>
            </a:xfrm>
            <a:prstGeom prst="ellipse">
              <a:avLst/>
            </a:prstGeom>
            <a:solidFill>
              <a:srgbClr val="F7F7F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7" name="Group 68"/>
            <p:cNvGrpSpPr/>
            <p:nvPr/>
          </p:nvGrpSpPr>
          <p:grpSpPr>
            <a:xfrm>
              <a:off x="1375885" y="1198807"/>
              <a:ext cx="1009650" cy="1195367"/>
              <a:chOff x="1375885" y="1198807"/>
              <a:chExt cx="1009650" cy="1195367"/>
            </a:xfrm>
            <a:solidFill>
              <a:srgbClr val="037EB5"/>
            </a:solidFill>
          </p:grpSpPr>
          <p:grpSp>
            <p:nvGrpSpPr>
              <p:cNvPr id="128" name="Group 69"/>
              <p:cNvGrpSpPr/>
              <p:nvPr/>
            </p:nvGrpSpPr>
            <p:grpSpPr>
              <a:xfrm>
                <a:off x="1375885" y="1198807"/>
                <a:ext cx="1009650" cy="1139826"/>
                <a:chOff x="1368786" y="1195986"/>
                <a:chExt cx="1009650" cy="1139826"/>
              </a:xfrm>
              <a:grpFill/>
            </p:grpSpPr>
            <p:sp>
              <p:nvSpPr>
                <p:cNvPr id="13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9" name="Freeform 70"/>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3" name="Group 50"/>
          <p:cNvGrpSpPr/>
          <p:nvPr/>
        </p:nvGrpSpPr>
        <p:grpSpPr>
          <a:xfrm>
            <a:off x="9030862" y="5023149"/>
            <a:ext cx="453749" cy="453749"/>
            <a:chOff x="1179225" y="991203"/>
            <a:chExt cx="1402970" cy="1402971"/>
          </a:xfrm>
        </p:grpSpPr>
        <p:sp>
          <p:nvSpPr>
            <p:cNvPr id="134" name="Oval 51"/>
            <p:cNvSpPr/>
            <p:nvPr/>
          </p:nvSpPr>
          <p:spPr>
            <a:xfrm>
              <a:off x="1179225" y="991203"/>
              <a:ext cx="1402970" cy="1402970"/>
            </a:xfrm>
            <a:prstGeom prst="ellipse">
              <a:avLst/>
            </a:prstGeom>
            <a:solidFill>
              <a:srgbClr val="FAFAFA"/>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5" name="Group 52"/>
            <p:cNvGrpSpPr/>
            <p:nvPr/>
          </p:nvGrpSpPr>
          <p:grpSpPr>
            <a:xfrm>
              <a:off x="1375885" y="1198807"/>
              <a:ext cx="1009650" cy="1195367"/>
              <a:chOff x="1375885" y="1198807"/>
              <a:chExt cx="1009650" cy="1195367"/>
            </a:xfrm>
            <a:solidFill>
              <a:srgbClr val="037EB5"/>
            </a:solidFill>
          </p:grpSpPr>
          <p:grpSp>
            <p:nvGrpSpPr>
              <p:cNvPr id="136" name="Group 53"/>
              <p:cNvGrpSpPr/>
              <p:nvPr/>
            </p:nvGrpSpPr>
            <p:grpSpPr>
              <a:xfrm>
                <a:off x="1375885" y="1198807"/>
                <a:ext cx="1009650" cy="1139826"/>
                <a:chOff x="1368786" y="1195986"/>
                <a:chExt cx="1009650" cy="1139826"/>
              </a:xfrm>
              <a:grpFill/>
            </p:grpSpPr>
            <p:sp>
              <p:nvSpPr>
                <p:cNvPr id="1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1" name="Group 50"/>
          <p:cNvGrpSpPr/>
          <p:nvPr/>
        </p:nvGrpSpPr>
        <p:grpSpPr>
          <a:xfrm>
            <a:off x="9872905" y="5502233"/>
            <a:ext cx="453749" cy="453749"/>
            <a:chOff x="1179225" y="991203"/>
            <a:chExt cx="1402970" cy="1402971"/>
          </a:xfrm>
        </p:grpSpPr>
        <p:sp>
          <p:nvSpPr>
            <p:cNvPr id="142" name="Oval 51"/>
            <p:cNvSpPr/>
            <p:nvPr/>
          </p:nvSpPr>
          <p:spPr>
            <a:xfrm>
              <a:off x="1179225" y="991203"/>
              <a:ext cx="1402970" cy="1402970"/>
            </a:xfrm>
            <a:prstGeom prst="ellipse">
              <a:avLst/>
            </a:prstGeom>
            <a:solidFill>
              <a:srgbClr val="FCFCF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Group 52"/>
            <p:cNvGrpSpPr/>
            <p:nvPr/>
          </p:nvGrpSpPr>
          <p:grpSpPr>
            <a:xfrm>
              <a:off x="1375885" y="1198807"/>
              <a:ext cx="1009650" cy="1195367"/>
              <a:chOff x="1375885" y="1198807"/>
              <a:chExt cx="1009650" cy="1195367"/>
            </a:xfrm>
            <a:solidFill>
              <a:srgbClr val="037EB5"/>
            </a:solidFill>
          </p:grpSpPr>
          <p:grpSp>
            <p:nvGrpSpPr>
              <p:cNvPr id="144" name="Group 53"/>
              <p:cNvGrpSpPr/>
              <p:nvPr/>
            </p:nvGrpSpPr>
            <p:grpSpPr>
              <a:xfrm>
                <a:off x="1375885" y="1198807"/>
                <a:ext cx="1009650" cy="1139826"/>
                <a:chOff x="1368786" y="1195986"/>
                <a:chExt cx="1009650" cy="1139826"/>
              </a:xfrm>
              <a:grpFill/>
            </p:grpSpPr>
            <p:sp>
              <p:nvSpPr>
                <p:cNvPr id="14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49" name="Straight Arrow Connector 75"/>
          <p:cNvCxnSpPr/>
          <p:nvPr/>
        </p:nvCxnSpPr>
        <p:spPr>
          <a:xfrm flipV="1">
            <a:off x="9025615" y="2235826"/>
            <a:ext cx="541689" cy="145917"/>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75"/>
          <p:cNvCxnSpPr/>
          <p:nvPr/>
        </p:nvCxnSpPr>
        <p:spPr>
          <a:xfrm flipH="1" flipV="1">
            <a:off x="8271850" y="2166219"/>
            <a:ext cx="452891" cy="204667"/>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51" name="Group 36"/>
          <p:cNvGrpSpPr/>
          <p:nvPr/>
        </p:nvGrpSpPr>
        <p:grpSpPr>
          <a:xfrm>
            <a:off x="8554365" y="2050340"/>
            <a:ext cx="664338" cy="664338"/>
            <a:chOff x="1179225" y="991203"/>
            <a:chExt cx="1402970" cy="1402971"/>
          </a:xfrm>
        </p:grpSpPr>
        <p:sp>
          <p:nvSpPr>
            <p:cNvPr id="152" name="Oval 23"/>
            <p:cNvSpPr/>
            <p:nvPr/>
          </p:nvSpPr>
          <p:spPr>
            <a:xfrm>
              <a:off x="1179225" y="991203"/>
              <a:ext cx="1402970" cy="1402970"/>
            </a:xfrm>
            <a:prstGeom prst="ellipse">
              <a:avLst/>
            </a:prstGeom>
            <a:solidFill>
              <a:srgbClr val="DFE4DD"/>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3" name="Group 35"/>
            <p:cNvGrpSpPr/>
            <p:nvPr/>
          </p:nvGrpSpPr>
          <p:grpSpPr>
            <a:xfrm>
              <a:off x="1375885" y="1198807"/>
              <a:ext cx="1009650" cy="1195367"/>
              <a:chOff x="1375885" y="1198807"/>
              <a:chExt cx="1009650" cy="1195367"/>
            </a:xfrm>
            <a:solidFill>
              <a:srgbClr val="037EB5"/>
            </a:solidFill>
          </p:grpSpPr>
          <p:grpSp>
            <p:nvGrpSpPr>
              <p:cNvPr id="154" name="Group 24"/>
              <p:cNvGrpSpPr/>
              <p:nvPr/>
            </p:nvGrpSpPr>
            <p:grpSpPr>
              <a:xfrm>
                <a:off x="1375885" y="1198807"/>
                <a:ext cx="1009650" cy="1139826"/>
                <a:chOff x="1368786" y="1195986"/>
                <a:chExt cx="1009650" cy="1139826"/>
              </a:xfrm>
              <a:grpFill/>
            </p:grpSpPr>
            <p:sp>
              <p:nvSpPr>
                <p:cNvPr id="15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5" name="Freeform 3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9" name="Group 50"/>
          <p:cNvGrpSpPr/>
          <p:nvPr/>
        </p:nvGrpSpPr>
        <p:grpSpPr>
          <a:xfrm>
            <a:off x="7753078" y="1855035"/>
            <a:ext cx="453749" cy="453749"/>
            <a:chOff x="1179223" y="991203"/>
            <a:chExt cx="1402969" cy="1402971"/>
          </a:xfrm>
        </p:grpSpPr>
        <p:sp>
          <p:nvSpPr>
            <p:cNvPr id="160" name="Oval 51"/>
            <p:cNvSpPr/>
            <p:nvPr/>
          </p:nvSpPr>
          <p:spPr>
            <a:xfrm>
              <a:off x="1179223" y="991203"/>
              <a:ext cx="1402969" cy="1402971"/>
            </a:xfrm>
            <a:prstGeom prst="ellipse">
              <a:avLst/>
            </a:prstGeom>
            <a:solidFill>
              <a:srgbClr val="DDE2DB"/>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1" name="Group 52"/>
            <p:cNvGrpSpPr/>
            <p:nvPr/>
          </p:nvGrpSpPr>
          <p:grpSpPr>
            <a:xfrm>
              <a:off x="1375885" y="1198807"/>
              <a:ext cx="1009650" cy="1195367"/>
              <a:chOff x="1375885" y="1198807"/>
              <a:chExt cx="1009650" cy="1195367"/>
            </a:xfrm>
            <a:solidFill>
              <a:srgbClr val="037EB5"/>
            </a:solidFill>
          </p:grpSpPr>
          <p:grpSp>
            <p:nvGrpSpPr>
              <p:cNvPr id="162" name="Group 53"/>
              <p:cNvGrpSpPr/>
              <p:nvPr/>
            </p:nvGrpSpPr>
            <p:grpSpPr>
              <a:xfrm>
                <a:off x="1375885" y="1198807"/>
                <a:ext cx="1009650" cy="1139826"/>
                <a:chOff x="1368786" y="1195986"/>
                <a:chExt cx="1009650" cy="1139826"/>
              </a:xfrm>
              <a:grpFill/>
            </p:grpSpPr>
            <p:sp>
              <p:nvSpPr>
                <p:cNvPr id="16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7" name="Group 50"/>
          <p:cNvGrpSpPr/>
          <p:nvPr/>
        </p:nvGrpSpPr>
        <p:grpSpPr>
          <a:xfrm>
            <a:off x="9632230" y="1967842"/>
            <a:ext cx="453749" cy="453749"/>
            <a:chOff x="1179223" y="991203"/>
            <a:chExt cx="1402969" cy="1402971"/>
          </a:xfrm>
        </p:grpSpPr>
        <p:sp>
          <p:nvSpPr>
            <p:cNvPr id="168" name="Oval 51"/>
            <p:cNvSpPr/>
            <p:nvPr/>
          </p:nvSpPr>
          <p:spPr>
            <a:xfrm>
              <a:off x="1179223" y="991203"/>
              <a:ext cx="1402969" cy="1402971"/>
            </a:xfrm>
            <a:prstGeom prst="ellipse">
              <a:avLst/>
            </a:prstGeom>
            <a:solidFill>
              <a:srgbClr val="DEE3DD"/>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9" name="Group 52"/>
            <p:cNvGrpSpPr/>
            <p:nvPr/>
          </p:nvGrpSpPr>
          <p:grpSpPr>
            <a:xfrm>
              <a:off x="1375885" y="1198807"/>
              <a:ext cx="1009650" cy="1195367"/>
              <a:chOff x="1375885" y="1198807"/>
              <a:chExt cx="1009650" cy="1195367"/>
            </a:xfrm>
            <a:solidFill>
              <a:srgbClr val="037EB5"/>
            </a:solidFill>
          </p:grpSpPr>
          <p:grpSp>
            <p:nvGrpSpPr>
              <p:cNvPr id="170" name="Group 53"/>
              <p:cNvGrpSpPr/>
              <p:nvPr/>
            </p:nvGrpSpPr>
            <p:grpSpPr>
              <a:xfrm>
                <a:off x="1375885" y="1198807"/>
                <a:ext cx="1009650" cy="1139826"/>
                <a:chOff x="1368786" y="1195986"/>
                <a:chExt cx="1009650" cy="1139826"/>
              </a:xfrm>
              <a:grpFill/>
            </p:grpSpPr>
            <p:sp>
              <p:nvSpPr>
                <p:cNvPr id="17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5" name="组合 174"/>
          <p:cNvGrpSpPr/>
          <p:nvPr/>
        </p:nvGrpSpPr>
        <p:grpSpPr>
          <a:xfrm>
            <a:off x="1104376" y="2258420"/>
            <a:ext cx="4435538" cy="3260323"/>
            <a:chOff x="1689401" y="2437541"/>
            <a:chExt cx="3264015" cy="2399200"/>
          </a:xfrm>
        </p:grpSpPr>
        <p:sp>
          <p:nvSpPr>
            <p:cNvPr id="176" name="矩形 55"/>
            <p:cNvSpPr/>
            <p:nvPr/>
          </p:nvSpPr>
          <p:spPr>
            <a:xfrm>
              <a:off x="1689401" y="3912678"/>
              <a:ext cx="3264015" cy="924063"/>
            </a:xfrm>
            <a:prstGeom prst="rect">
              <a:avLst/>
            </a:prstGeom>
          </p:spPr>
          <p:txBody>
            <a:bodyPr wrap="square" anchor="ctr">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r>
                <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a:p>
              <a:pPr>
                <a:lnSpc>
                  <a:spcPct val="120000"/>
                </a:lnSpc>
              </a:pPr>
              <a:endParaRPr lang="zh-CN" altLang="en-US" sz="800" dirty="0">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177" name="矩形 39"/>
            <p:cNvSpPr/>
            <p:nvPr/>
          </p:nvSpPr>
          <p:spPr>
            <a:xfrm>
              <a:off x="1689401" y="3037841"/>
              <a:ext cx="2943799" cy="294432"/>
            </a:xfrm>
            <a:prstGeom prst="rect">
              <a:avLst/>
            </a:prstGeom>
            <a:solidFill>
              <a:srgbClr val="00B050"/>
            </a:solidFill>
          </p:spPr>
          <p:txBody>
            <a:bodyPr wrap="none" anchor="ctr">
              <a:spAutoFit/>
            </a:bodyPr>
            <a:lstStyle/>
            <a:p>
              <a:r>
                <a:rPr lang="zh-CN" altLang="zh-CN" sz="2000" b="1" dirty="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178" name="矩形 177"/>
            <p:cNvSpPr/>
            <p:nvPr/>
          </p:nvSpPr>
          <p:spPr>
            <a:xfrm>
              <a:off x="1689401" y="3485472"/>
              <a:ext cx="1996286" cy="294432"/>
            </a:xfrm>
            <a:prstGeom prst="rect">
              <a:avLst/>
            </a:prstGeom>
            <a:solidFill>
              <a:srgbClr val="00B050"/>
            </a:solidFill>
          </p:spPr>
          <p:txBody>
            <a:bodyPr wrap="none" anchor="ctr">
              <a:spAutoFit/>
            </a:bodyPr>
            <a:lstStyle/>
            <a:p>
              <a:r>
                <a:rPr lang="zh-CN" altLang="zh-CN" sz="2000" b="1" dirty="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179" name="文本框 178"/>
            <p:cNvSpPr txBox="1"/>
            <p:nvPr/>
          </p:nvSpPr>
          <p:spPr>
            <a:xfrm>
              <a:off x="1689401" y="2437541"/>
              <a:ext cx="1282050" cy="475621"/>
            </a:xfrm>
            <a:prstGeom prst="rect">
              <a:avLst/>
            </a:prstGeom>
            <a:noFill/>
          </p:spPr>
          <p:txBody>
            <a:bodyPr wrap="square" rtlCol="0" anchor="ctr">
              <a:spAutoFit/>
            </a:bodyPr>
            <a:lstStyle/>
            <a:p>
              <a:r>
                <a:rPr lang="en-US" altLang="zh-CN" sz="3600" dirty="0">
                  <a:solidFill>
                    <a:srgbClr val="00B050"/>
                  </a:solidFill>
                  <a:latin typeface="华文细黑" panose="02010600040101010101" pitchFamily="2" charset="-122"/>
                  <a:ea typeface="华文细黑" panose="02010600040101010101" pitchFamily="2" charset="-122"/>
                </a:rPr>
                <a:t>9,300</a:t>
              </a:r>
              <a:endParaRPr lang="zh-CN" altLang="en-US" sz="3600" dirty="0">
                <a:solidFill>
                  <a:srgbClr val="00B050"/>
                </a:solidFill>
                <a:latin typeface="华文细黑" panose="02010600040101010101" pitchFamily="2" charset="-122"/>
                <a:ea typeface="华文细黑" panose="02010600040101010101" pitchFamily="2" charset="-122"/>
              </a:endParaRPr>
            </a:p>
          </p:txBody>
        </p:sp>
        <p:sp>
          <p:nvSpPr>
            <p:cNvPr id="180" name="文本框 179"/>
            <p:cNvSpPr txBox="1"/>
            <p:nvPr/>
          </p:nvSpPr>
          <p:spPr>
            <a:xfrm>
              <a:off x="2715776" y="2528135"/>
              <a:ext cx="744969" cy="294432"/>
            </a:xfrm>
            <a:prstGeom prst="rect">
              <a:avLst/>
            </a:prstGeom>
            <a:noFill/>
          </p:spPr>
          <p:txBody>
            <a:bodyPr wrap="square" rtlCol="0" anchor="ctr">
              <a:spAutoFit/>
            </a:bodyPr>
            <a:lstStyle/>
            <a:p>
              <a:pPr algn="ctr"/>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14" name="矩形 13"/>
          <p:cNvSpPr/>
          <p:nvPr/>
        </p:nvSpPr>
        <p:spPr>
          <a:xfrm>
            <a:off x="4942376" y="243447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grpSp>
        <p:nvGrpSpPr>
          <p:cNvPr id="15" name="组合 14"/>
          <p:cNvGrpSpPr/>
          <p:nvPr/>
        </p:nvGrpSpPr>
        <p:grpSpPr>
          <a:xfrm>
            <a:off x="4987229" y="1802002"/>
            <a:ext cx="2464390" cy="561182"/>
            <a:chOff x="5435732" y="1578011"/>
            <a:chExt cx="1854752" cy="422357"/>
          </a:xfrm>
        </p:grpSpPr>
        <p:grpSp>
          <p:nvGrpSpPr>
            <p:cNvPr id="16" name="组合 15"/>
            <p:cNvGrpSpPr/>
            <p:nvPr/>
          </p:nvGrpSpPr>
          <p:grpSpPr>
            <a:xfrm>
              <a:off x="5435732" y="1578011"/>
              <a:ext cx="422357" cy="422357"/>
              <a:chOff x="503238" y="1734936"/>
              <a:chExt cx="612620" cy="612620"/>
            </a:xfrm>
          </p:grpSpPr>
          <p:sp>
            <p:nvSpPr>
              <p:cNvPr id="18" name="椭圆 17"/>
              <p:cNvSpPr/>
              <p:nvPr/>
            </p:nvSpPr>
            <p:spPr>
              <a:xfrm>
                <a:off x="503238" y="1734936"/>
                <a:ext cx="612620" cy="61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650052" y="1881750"/>
                <a:ext cx="318993" cy="318993"/>
                <a:chOff x="13405333" y="-598488"/>
                <a:chExt cx="479425" cy="479425"/>
              </a:xfrm>
              <a:solidFill>
                <a:schemeClr val="bg1"/>
              </a:solidFill>
            </p:grpSpPr>
            <p:sp>
              <p:nvSpPr>
                <p:cNvPr id="20"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17" name="矩形 16"/>
            <p:cNvSpPr/>
            <p:nvPr/>
          </p:nvSpPr>
          <p:spPr>
            <a:xfrm>
              <a:off x="5862633" y="1666079"/>
              <a:ext cx="1427851" cy="276999"/>
            </a:xfrm>
            <a:prstGeom prst="rect">
              <a:avLst/>
            </a:prstGeom>
          </p:spPr>
          <p:txBody>
            <a:bodyPr wrap="square" anchor="ctr">
              <a:spAutoFit/>
            </a:bodyPr>
            <a:lstStyle/>
            <a:p>
              <a:r>
                <a:rPr lang="en-US" altLang="zh-CN" b="1" dirty="0">
                  <a:solidFill>
                    <a:srgbClr val="00B050"/>
                  </a:solidFill>
                  <a:latin typeface="微软雅黑" panose="020B0503020204020204" pitchFamily="34" charset="-122"/>
                  <a:ea typeface="微软雅黑" panose="020B0503020204020204" pitchFamily="34" charset="-122"/>
                </a:rPr>
                <a:t>Add The Title</a:t>
              </a:r>
            </a:p>
          </p:txBody>
        </p:sp>
      </p:grpSp>
      <p:sp>
        <p:nvSpPr>
          <p:cNvPr id="29" name="矩形 28"/>
          <p:cNvSpPr/>
          <p:nvPr/>
        </p:nvSpPr>
        <p:spPr>
          <a:xfrm>
            <a:off x="8335955" y="243447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30" name="矩形 29"/>
          <p:cNvSpPr/>
          <p:nvPr/>
        </p:nvSpPr>
        <p:spPr>
          <a:xfrm>
            <a:off x="8948027" y="1918374"/>
            <a:ext cx="1897171" cy="369332"/>
          </a:xfrm>
          <a:prstGeom prst="rect">
            <a:avLst/>
          </a:prstGeom>
        </p:spPr>
        <p:txBody>
          <a:bodyPr wrap="square" anchor="ctr">
            <a:spAutoFit/>
          </a:bodyPr>
          <a:lstStyle/>
          <a:p>
            <a:r>
              <a:rPr lang="en-US" altLang="zh-CN" b="1" dirty="0">
                <a:solidFill>
                  <a:srgbClr val="00B050"/>
                </a:solidFill>
                <a:latin typeface="微软雅黑" panose="020B0503020204020204" pitchFamily="34" charset="-122"/>
                <a:ea typeface="微软雅黑" panose="020B0503020204020204" pitchFamily="34" charset="-122"/>
              </a:rPr>
              <a:t>Add The Title</a:t>
            </a:r>
          </a:p>
        </p:txBody>
      </p:sp>
      <p:grpSp>
        <p:nvGrpSpPr>
          <p:cNvPr id="31" name="组合 30"/>
          <p:cNvGrpSpPr/>
          <p:nvPr/>
        </p:nvGrpSpPr>
        <p:grpSpPr>
          <a:xfrm>
            <a:off x="8380808" y="1802002"/>
            <a:ext cx="561182" cy="561182"/>
            <a:chOff x="8469135" y="1590622"/>
            <a:chExt cx="561182" cy="561182"/>
          </a:xfrm>
        </p:grpSpPr>
        <p:sp>
          <p:nvSpPr>
            <p:cNvPr id="32" name="椭圆 31"/>
            <p:cNvSpPr/>
            <p:nvPr/>
          </p:nvSpPr>
          <p:spPr>
            <a:xfrm>
              <a:off x="8469135" y="1590622"/>
              <a:ext cx="561182" cy="5611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8603619" y="1779293"/>
              <a:ext cx="292209" cy="201257"/>
              <a:chOff x="9641770" y="1952307"/>
              <a:chExt cx="219923" cy="151470"/>
            </a:xfrm>
          </p:grpSpPr>
          <p:sp>
            <p:nvSpPr>
              <p:cNvPr id="34"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9" name="矩形 48"/>
          <p:cNvSpPr/>
          <p:nvPr/>
        </p:nvSpPr>
        <p:spPr>
          <a:xfrm>
            <a:off x="4942376" y="480971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50" name="矩形 49"/>
          <p:cNvSpPr/>
          <p:nvPr/>
        </p:nvSpPr>
        <p:spPr>
          <a:xfrm>
            <a:off x="5554448" y="4293614"/>
            <a:ext cx="1897171" cy="369332"/>
          </a:xfrm>
          <a:prstGeom prst="rect">
            <a:avLst/>
          </a:prstGeom>
        </p:spPr>
        <p:txBody>
          <a:bodyPr wrap="square" anchor="ctr">
            <a:spAutoFit/>
          </a:bodyPr>
          <a:lstStyle/>
          <a:p>
            <a:r>
              <a:rPr lang="en-US" altLang="zh-CN" b="1" dirty="0">
                <a:solidFill>
                  <a:srgbClr val="00B050"/>
                </a:solidFill>
                <a:latin typeface="微软雅黑" panose="020B0503020204020204" pitchFamily="34" charset="-122"/>
                <a:ea typeface="微软雅黑" panose="020B0503020204020204" pitchFamily="34" charset="-122"/>
              </a:rPr>
              <a:t>Add The Title</a:t>
            </a:r>
          </a:p>
        </p:txBody>
      </p:sp>
      <p:grpSp>
        <p:nvGrpSpPr>
          <p:cNvPr id="51" name="组合 50"/>
          <p:cNvGrpSpPr/>
          <p:nvPr/>
        </p:nvGrpSpPr>
        <p:grpSpPr>
          <a:xfrm>
            <a:off x="4987229" y="4177242"/>
            <a:ext cx="561182" cy="561182"/>
            <a:chOff x="5075556" y="3735768"/>
            <a:chExt cx="561182" cy="561182"/>
          </a:xfrm>
        </p:grpSpPr>
        <p:sp>
          <p:nvSpPr>
            <p:cNvPr id="52" name="椭圆 51"/>
            <p:cNvSpPr/>
            <p:nvPr/>
          </p:nvSpPr>
          <p:spPr>
            <a:xfrm>
              <a:off x="5075556" y="3735768"/>
              <a:ext cx="561182" cy="5611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5210977" y="3873554"/>
              <a:ext cx="290337" cy="285609"/>
              <a:chOff x="14627708" y="5551488"/>
              <a:chExt cx="487362" cy="479425"/>
            </a:xfrm>
            <a:solidFill>
              <a:schemeClr val="bg1"/>
            </a:solidFill>
          </p:grpSpPr>
          <p:sp>
            <p:nvSpPr>
              <p:cNvPr id="54"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2" name="矩形 61"/>
          <p:cNvSpPr/>
          <p:nvPr/>
        </p:nvSpPr>
        <p:spPr>
          <a:xfrm>
            <a:off x="8335955" y="480971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63" name="矩形 62"/>
          <p:cNvSpPr/>
          <p:nvPr/>
        </p:nvSpPr>
        <p:spPr>
          <a:xfrm>
            <a:off x="8948027" y="4293614"/>
            <a:ext cx="1897171" cy="369332"/>
          </a:xfrm>
          <a:prstGeom prst="rect">
            <a:avLst/>
          </a:prstGeom>
        </p:spPr>
        <p:txBody>
          <a:bodyPr wrap="square" anchor="ctr">
            <a:spAutoFit/>
          </a:bodyPr>
          <a:lstStyle/>
          <a:p>
            <a:r>
              <a:rPr lang="en-US" altLang="zh-CN" b="1" dirty="0">
                <a:solidFill>
                  <a:srgbClr val="00B050"/>
                </a:solidFill>
                <a:latin typeface="微软雅黑" panose="020B0503020204020204" pitchFamily="34" charset="-122"/>
                <a:ea typeface="微软雅黑" panose="020B0503020204020204" pitchFamily="34" charset="-122"/>
              </a:rPr>
              <a:t>Add The Title</a:t>
            </a:r>
          </a:p>
        </p:txBody>
      </p:sp>
      <p:grpSp>
        <p:nvGrpSpPr>
          <p:cNvPr id="64" name="组合 63"/>
          <p:cNvGrpSpPr/>
          <p:nvPr/>
        </p:nvGrpSpPr>
        <p:grpSpPr>
          <a:xfrm>
            <a:off x="8380808" y="4177242"/>
            <a:ext cx="561182" cy="561182"/>
            <a:chOff x="8469135" y="3735768"/>
            <a:chExt cx="561182" cy="561182"/>
          </a:xfrm>
        </p:grpSpPr>
        <p:sp>
          <p:nvSpPr>
            <p:cNvPr id="65" name="椭圆 64"/>
            <p:cNvSpPr/>
            <p:nvPr/>
          </p:nvSpPr>
          <p:spPr>
            <a:xfrm>
              <a:off x="8469135" y="3735768"/>
              <a:ext cx="561182" cy="5611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621844" y="3874607"/>
              <a:ext cx="282534" cy="283503"/>
              <a:chOff x="13416445" y="3094038"/>
              <a:chExt cx="463550" cy="465138"/>
            </a:xfrm>
            <a:solidFill>
              <a:schemeClr val="bg1"/>
            </a:solidFill>
          </p:grpSpPr>
          <p:sp>
            <p:nvSpPr>
              <p:cNvPr id="67"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71" name="图片 70"/>
          <p:cNvPicPr>
            <a:picLocks noChangeAspect="1"/>
          </p:cNvPicPr>
          <p:nvPr/>
        </p:nvPicPr>
        <p:blipFill>
          <a:blip r:embed="rId2" cstate="print">
            <a:extLst>
              <a:ext uri="{28A0092B-C50C-407E-A947-70E740481C1C}">
                <a14:useLocalDpi xmlns:a14="http://schemas.microsoft.com/office/drawing/2010/main" val="0"/>
              </a:ext>
            </a:extLst>
          </a:blip>
          <a:srcRect l="19592" t="1307" r="30627" b="3383"/>
          <a:stretch>
            <a:fillRect/>
          </a:stretch>
        </p:blipFill>
        <p:spPr>
          <a:xfrm>
            <a:off x="722308" y="1431113"/>
            <a:ext cx="3699716" cy="4518926"/>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1" fmla="*/ 859316 w 11014364"/>
              <a:gd name="connsiteY0-2" fmla="*/ 0 h 5653155"/>
              <a:gd name="connsiteX1-3" fmla="*/ 11014364 w 11014364"/>
              <a:gd name="connsiteY1-4" fmla="*/ 0 h 5653155"/>
              <a:gd name="connsiteX2-5" fmla="*/ 11014364 w 11014364"/>
              <a:gd name="connsiteY2-6" fmla="*/ 5653155 h 5653155"/>
              <a:gd name="connsiteX3-7" fmla="*/ 0 w 11014364"/>
              <a:gd name="connsiteY3-8" fmla="*/ 5653155 h 5653155"/>
              <a:gd name="connsiteX4-9" fmla="*/ 859316 w 11014364"/>
              <a:gd name="connsiteY4-10" fmla="*/ 0 h 5653155"/>
              <a:gd name="connsiteX0-11" fmla="*/ 881349 w 11014364"/>
              <a:gd name="connsiteY0-12" fmla="*/ 11016 h 5653155"/>
              <a:gd name="connsiteX1-13" fmla="*/ 11014364 w 11014364"/>
              <a:gd name="connsiteY1-14" fmla="*/ 0 h 5653155"/>
              <a:gd name="connsiteX2-15" fmla="*/ 11014364 w 11014364"/>
              <a:gd name="connsiteY2-16" fmla="*/ 5653155 h 5653155"/>
              <a:gd name="connsiteX3-17" fmla="*/ 0 w 11014364"/>
              <a:gd name="connsiteY3-18" fmla="*/ 5653155 h 5653155"/>
              <a:gd name="connsiteX4-19" fmla="*/ 881349 w 11014364"/>
              <a:gd name="connsiteY4-20" fmla="*/ 11016 h 5653155"/>
              <a:gd name="connsiteX0-21" fmla="*/ 893420 w 11014364"/>
              <a:gd name="connsiteY0-22" fmla="*/ 11016 h 5653155"/>
              <a:gd name="connsiteX1-23" fmla="*/ 11014364 w 11014364"/>
              <a:gd name="connsiteY1-24" fmla="*/ 0 h 5653155"/>
              <a:gd name="connsiteX2-25" fmla="*/ 11014364 w 11014364"/>
              <a:gd name="connsiteY2-26" fmla="*/ 5653155 h 5653155"/>
              <a:gd name="connsiteX3-27" fmla="*/ 0 w 11014364"/>
              <a:gd name="connsiteY3-28" fmla="*/ 5653155 h 5653155"/>
              <a:gd name="connsiteX4-29" fmla="*/ 893420 w 11014364"/>
              <a:gd name="connsiteY4-30" fmla="*/ 11016 h 5653155"/>
              <a:gd name="connsiteX0-31" fmla="*/ 893420 w 11014364"/>
              <a:gd name="connsiteY0-32" fmla="*/ 7998 h 5653155"/>
              <a:gd name="connsiteX1-33" fmla="*/ 11014364 w 11014364"/>
              <a:gd name="connsiteY1-34" fmla="*/ 0 h 5653155"/>
              <a:gd name="connsiteX2-35" fmla="*/ 11014364 w 11014364"/>
              <a:gd name="connsiteY2-36" fmla="*/ 5653155 h 5653155"/>
              <a:gd name="connsiteX3-37" fmla="*/ 0 w 11014364"/>
              <a:gd name="connsiteY3-38" fmla="*/ 5653155 h 5653155"/>
              <a:gd name="connsiteX4-39" fmla="*/ 893420 w 11014364"/>
              <a:gd name="connsiteY4-40" fmla="*/ 7998 h 5653155"/>
              <a:gd name="connsiteX0-41" fmla="*/ 899456 w 11014364"/>
              <a:gd name="connsiteY0-42" fmla="*/ 7998 h 5653155"/>
              <a:gd name="connsiteX1-43" fmla="*/ 11014364 w 11014364"/>
              <a:gd name="connsiteY1-44" fmla="*/ 0 h 5653155"/>
              <a:gd name="connsiteX2-45" fmla="*/ 11014364 w 11014364"/>
              <a:gd name="connsiteY2-46" fmla="*/ 5653155 h 5653155"/>
              <a:gd name="connsiteX3-47" fmla="*/ 0 w 11014364"/>
              <a:gd name="connsiteY3-48" fmla="*/ 5653155 h 5653155"/>
              <a:gd name="connsiteX4-49" fmla="*/ 899456 w 11014364"/>
              <a:gd name="connsiteY4-50" fmla="*/ 7998 h 5653155"/>
              <a:gd name="connsiteX0-51" fmla="*/ 899456 w 11014364"/>
              <a:gd name="connsiteY0-52" fmla="*/ 0 h 5645157"/>
              <a:gd name="connsiteX1-53" fmla="*/ 11014364 w 11014364"/>
              <a:gd name="connsiteY1-54" fmla="*/ 3096538 h 5645157"/>
              <a:gd name="connsiteX2-55" fmla="*/ 11014364 w 11014364"/>
              <a:gd name="connsiteY2-56" fmla="*/ 5645157 h 5645157"/>
              <a:gd name="connsiteX3-57" fmla="*/ 0 w 11014364"/>
              <a:gd name="connsiteY3-58" fmla="*/ 5645157 h 5645157"/>
              <a:gd name="connsiteX4-59" fmla="*/ 899456 w 11014364"/>
              <a:gd name="connsiteY4-60" fmla="*/ 0 h 5645157"/>
              <a:gd name="connsiteX0-61" fmla="*/ 899456 w 11014364"/>
              <a:gd name="connsiteY0-62" fmla="*/ 0 h 5645157"/>
              <a:gd name="connsiteX1-63" fmla="*/ 11014364 w 11014364"/>
              <a:gd name="connsiteY1-64" fmla="*/ 3010477 h 5645157"/>
              <a:gd name="connsiteX2-65" fmla="*/ 11014364 w 11014364"/>
              <a:gd name="connsiteY2-66" fmla="*/ 5645157 h 5645157"/>
              <a:gd name="connsiteX3-67" fmla="*/ 0 w 11014364"/>
              <a:gd name="connsiteY3-68" fmla="*/ 5645157 h 5645157"/>
              <a:gd name="connsiteX4-69" fmla="*/ 899456 w 11014364"/>
              <a:gd name="connsiteY4-70" fmla="*/ 0 h 5645157"/>
              <a:gd name="connsiteX0-71" fmla="*/ 899456 w 11014364"/>
              <a:gd name="connsiteY0-72" fmla="*/ 0 h 5645157"/>
              <a:gd name="connsiteX1-73" fmla="*/ 11014364 w 11014364"/>
              <a:gd name="connsiteY1-74" fmla="*/ 3010477 h 5645157"/>
              <a:gd name="connsiteX2-75" fmla="*/ 11014364 w 11014364"/>
              <a:gd name="connsiteY2-76" fmla="*/ 5645157 h 5645157"/>
              <a:gd name="connsiteX3-77" fmla="*/ 0 w 11014364"/>
              <a:gd name="connsiteY3-78" fmla="*/ 5645157 h 5645157"/>
              <a:gd name="connsiteX4-79" fmla="*/ 693868 w 11014364"/>
              <a:gd name="connsiteY4-80" fmla="*/ 1299068 h 5645157"/>
              <a:gd name="connsiteX5" fmla="*/ 899456 w 11014364"/>
              <a:gd name="connsiteY5" fmla="*/ 0 h 5645157"/>
              <a:gd name="connsiteX0-81" fmla="*/ 899456 w 11014364"/>
              <a:gd name="connsiteY0-82" fmla="*/ 0 h 5645157"/>
              <a:gd name="connsiteX1-83" fmla="*/ 11014364 w 11014364"/>
              <a:gd name="connsiteY1-84" fmla="*/ 3010477 h 5645157"/>
              <a:gd name="connsiteX2-85" fmla="*/ 11014364 w 11014364"/>
              <a:gd name="connsiteY2-86" fmla="*/ 5645157 h 5645157"/>
              <a:gd name="connsiteX3-87" fmla="*/ 0 w 11014364"/>
              <a:gd name="connsiteY3-88" fmla="*/ 5645157 h 5645157"/>
              <a:gd name="connsiteX4-89" fmla="*/ 0 w 11014364"/>
              <a:gd name="connsiteY4-90" fmla="*/ 949445 h 5645157"/>
              <a:gd name="connsiteX5-91" fmla="*/ 899456 w 11014364"/>
              <a:gd name="connsiteY5-92" fmla="*/ 0 h 5645157"/>
              <a:gd name="connsiteX0-93" fmla="*/ 899456 w 11014364"/>
              <a:gd name="connsiteY0-94" fmla="*/ 0 h 5645157"/>
              <a:gd name="connsiteX1-95" fmla="*/ 11014364 w 11014364"/>
              <a:gd name="connsiteY1-96" fmla="*/ 3010477 h 5645157"/>
              <a:gd name="connsiteX2-97" fmla="*/ 9383868 w 11014364"/>
              <a:gd name="connsiteY2-98" fmla="*/ 5645157 h 5645157"/>
              <a:gd name="connsiteX3-99" fmla="*/ 0 w 11014364"/>
              <a:gd name="connsiteY3-100" fmla="*/ 5645157 h 5645157"/>
              <a:gd name="connsiteX4-101" fmla="*/ 0 w 11014364"/>
              <a:gd name="connsiteY4-102" fmla="*/ 949445 h 5645157"/>
              <a:gd name="connsiteX5-103" fmla="*/ 899456 w 11014364"/>
              <a:gd name="connsiteY5-104" fmla="*/ 0 h 5645157"/>
              <a:gd name="connsiteX0-105" fmla="*/ 899456 w 11014364"/>
              <a:gd name="connsiteY0-106" fmla="*/ 0 h 5645157"/>
              <a:gd name="connsiteX1-107" fmla="*/ 11014364 w 11014364"/>
              <a:gd name="connsiteY1-108" fmla="*/ 3010477 h 5645157"/>
              <a:gd name="connsiteX2-109" fmla="*/ 9383868 w 11014364"/>
              <a:gd name="connsiteY2-110" fmla="*/ 5645157 h 5645157"/>
              <a:gd name="connsiteX3-111" fmla="*/ 0 w 11014364"/>
              <a:gd name="connsiteY3-112" fmla="*/ 5645157 h 5645157"/>
              <a:gd name="connsiteX4-113" fmla="*/ 0 w 11014364"/>
              <a:gd name="connsiteY4-114" fmla="*/ 1268934 h 5645157"/>
              <a:gd name="connsiteX5-115" fmla="*/ 899456 w 11014364"/>
              <a:gd name="connsiteY5-116" fmla="*/ 0 h 5645157"/>
              <a:gd name="connsiteX0-117" fmla="*/ 337596 w 11014364"/>
              <a:gd name="connsiteY0-118" fmla="*/ 0 h 6383288"/>
              <a:gd name="connsiteX1-119" fmla="*/ 11014364 w 11014364"/>
              <a:gd name="connsiteY1-120" fmla="*/ 3748608 h 6383288"/>
              <a:gd name="connsiteX2-121" fmla="*/ 9383868 w 11014364"/>
              <a:gd name="connsiteY2-122" fmla="*/ 6383288 h 6383288"/>
              <a:gd name="connsiteX3-123" fmla="*/ 0 w 11014364"/>
              <a:gd name="connsiteY3-124" fmla="*/ 6383288 h 6383288"/>
              <a:gd name="connsiteX4-125" fmla="*/ 0 w 11014364"/>
              <a:gd name="connsiteY4-126" fmla="*/ 2007065 h 6383288"/>
              <a:gd name="connsiteX5-127" fmla="*/ 337596 w 11014364"/>
              <a:gd name="connsiteY5-128" fmla="*/ 0 h 6383288"/>
              <a:gd name="connsiteX0-129" fmla="*/ 337596 w 11532157"/>
              <a:gd name="connsiteY0-130" fmla="*/ 0 h 6383288"/>
              <a:gd name="connsiteX1-131" fmla="*/ 11532157 w 11532157"/>
              <a:gd name="connsiteY1-132" fmla="*/ 6161302 h 6383288"/>
              <a:gd name="connsiteX2-133" fmla="*/ 9383868 w 11532157"/>
              <a:gd name="connsiteY2-134" fmla="*/ 6383288 h 6383288"/>
              <a:gd name="connsiteX3-135" fmla="*/ 0 w 11532157"/>
              <a:gd name="connsiteY3-136" fmla="*/ 6383288 h 6383288"/>
              <a:gd name="connsiteX4-137" fmla="*/ 0 w 11532157"/>
              <a:gd name="connsiteY4-138" fmla="*/ 2007065 h 6383288"/>
              <a:gd name="connsiteX5-139" fmla="*/ 337596 w 11532157"/>
              <a:gd name="connsiteY5-140" fmla="*/ 0 h 6383288"/>
              <a:gd name="connsiteX0-141" fmla="*/ 349628 w 11532157"/>
              <a:gd name="connsiteY0-142" fmla="*/ 0 h 6383288"/>
              <a:gd name="connsiteX1-143" fmla="*/ 11532157 w 11532157"/>
              <a:gd name="connsiteY1-144" fmla="*/ 6161302 h 6383288"/>
              <a:gd name="connsiteX2-145" fmla="*/ 9383868 w 11532157"/>
              <a:gd name="connsiteY2-146" fmla="*/ 6383288 h 6383288"/>
              <a:gd name="connsiteX3-147" fmla="*/ 0 w 11532157"/>
              <a:gd name="connsiteY3-148" fmla="*/ 6383288 h 6383288"/>
              <a:gd name="connsiteX4-149" fmla="*/ 0 w 11532157"/>
              <a:gd name="connsiteY4-150" fmla="*/ 2007065 h 6383288"/>
              <a:gd name="connsiteX5-151" fmla="*/ 349628 w 11532157"/>
              <a:gd name="connsiteY5-152" fmla="*/ 0 h 6383288"/>
              <a:gd name="connsiteX0-153" fmla="*/ 349628 w 11532157"/>
              <a:gd name="connsiteY0-154" fmla="*/ 0 h 6383288"/>
              <a:gd name="connsiteX1-155" fmla="*/ 11532157 w 11532157"/>
              <a:gd name="connsiteY1-156" fmla="*/ 6181354 h 6383288"/>
              <a:gd name="connsiteX2-157" fmla="*/ 9383868 w 11532157"/>
              <a:gd name="connsiteY2-158" fmla="*/ 6383288 h 6383288"/>
              <a:gd name="connsiteX3-159" fmla="*/ 0 w 11532157"/>
              <a:gd name="connsiteY3-160" fmla="*/ 6383288 h 6383288"/>
              <a:gd name="connsiteX4-161" fmla="*/ 0 w 11532157"/>
              <a:gd name="connsiteY4-162" fmla="*/ 2007065 h 6383288"/>
              <a:gd name="connsiteX5-163" fmla="*/ 349628 w 11532157"/>
              <a:gd name="connsiteY5-164" fmla="*/ 0 h 6383288"/>
              <a:gd name="connsiteX0-165" fmla="*/ 363482 w 11546011"/>
              <a:gd name="connsiteY0-166" fmla="*/ 0 h 6383288"/>
              <a:gd name="connsiteX1-167" fmla="*/ 11546011 w 11546011"/>
              <a:gd name="connsiteY1-168" fmla="*/ 6181354 h 6383288"/>
              <a:gd name="connsiteX2-169" fmla="*/ 9397722 w 11546011"/>
              <a:gd name="connsiteY2-170" fmla="*/ 6383288 h 6383288"/>
              <a:gd name="connsiteX3-171" fmla="*/ 13854 w 11546011"/>
              <a:gd name="connsiteY3-172" fmla="*/ 6383288 h 6383288"/>
              <a:gd name="connsiteX4-173" fmla="*/ 0 w 11546011"/>
              <a:gd name="connsiteY4-174" fmla="*/ 677029 h 6383288"/>
              <a:gd name="connsiteX5-175" fmla="*/ 363482 w 11546011"/>
              <a:gd name="connsiteY5-176" fmla="*/ 0 h 6383288"/>
              <a:gd name="connsiteX0-177" fmla="*/ 363482 w 11546011"/>
              <a:gd name="connsiteY0-178" fmla="*/ 0 h 6383288"/>
              <a:gd name="connsiteX1-179" fmla="*/ 11546011 w 11546011"/>
              <a:gd name="connsiteY1-180" fmla="*/ 6181354 h 6383288"/>
              <a:gd name="connsiteX2-181" fmla="*/ 9397722 w 11546011"/>
              <a:gd name="connsiteY2-182" fmla="*/ 6383288 h 6383288"/>
              <a:gd name="connsiteX3-183" fmla="*/ 13854 w 11546011"/>
              <a:gd name="connsiteY3-184" fmla="*/ 6383288 h 6383288"/>
              <a:gd name="connsiteX4-185" fmla="*/ 0 w 11546011"/>
              <a:gd name="connsiteY4-186" fmla="*/ 677029 h 6383288"/>
              <a:gd name="connsiteX5-187" fmla="*/ 363482 w 11546011"/>
              <a:gd name="connsiteY5-188" fmla="*/ 0 h 6383288"/>
              <a:gd name="connsiteX0-189" fmla="*/ 351167 w 11533696"/>
              <a:gd name="connsiteY0-190" fmla="*/ 0 h 6383288"/>
              <a:gd name="connsiteX1-191" fmla="*/ 11533696 w 11533696"/>
              <a:gd name="connsiteY1-192" fmla="*/ 6181354 h 6383288"/>
              <a:gd name="connsiteX2-193" fmla="*/ 9385407 w 11533696"/>
              <a:gd name="connsiteY2-194" fmla="*/ 6383288 h 6383288"/>
              <a:gd name="connsiteX3-195" fmla="*/ 1539 w 11533696"/>
              <a:gd name="connsiteY3-196" fmla="*/ 6383288 h 6383288"/>
              <a:gd name="connsiteX4-197" fmla="*/ 0 w 11533696"/>
              <a:gd name="connsiteY4-198" fmla="*/ 673951 h 6383288"/>
              <a:gd name="connsiteX5-199" fmla="*/ 351167 w 11533696"/>
              <a:gd name="connsiteY5-200" fmla="*/ 0 h 6383288"/>
              <a:gd name="connsiteX0-201" fmla="*/ 351167 w 11533696"/>
              <a:gd name="connsiteY0-202" fmla="*/ 0 h 6383288"/>
              <a:gd name="connsiteX1-203" fmla="*/ 11533696 w 11533696"/>
              <a:gd name="connsiteY1-204" fmla="*/ 6181354 h 6383288"/>
              <a:gd name="connsiteX2-205" fmla="*/ 10955589 w 11533696"/>
              <a:gd name="connsiteY2-206" fmla="*/ 6383288 h 6383288"/>
              <a:gd name="connsiteX3-207" fmla="*/ 1539 w 11533696"/>
              <a:gd name="connsiteY3-208" fmla="*/ 6383288 h 6383288"/>
              <a:gd name="connsiteX4-209" fmla="*/ 0 w 11533696"/>
              <a:gd name="connsiteY4-210" fmla="*/ 673951 h 6383288"/>
              <a:gd name="connsiteX5-211" fmla="*/ 351167 w 11533696"/>
              <a:gd name="connsiteY5-212" fmla="*/ 0 h 6383288"/>
              <a:gd name="connsiteX0-213" fmla="*/ 351167 w 11533696"/>
              <a:gd name="connsiteY0-214" fmla="*/ 0 h 6383288"/>
              <a:gd name="connsiteX1-215" fmla="*/ 11533696 w 11533696"/>
              <a:gd name="connsiteY1-216" fmla="*/ 6181354 h 6383288"/>
              <a:gd name="connsiteX2-217" fmla="*/ 11315663 w 11533696"/>
              <a:gd name="connsiteY2-218" fmla="*/ 6383288 h 6383288"/>
              <a:gd name="connsiteX3-219" fmla="*/ 1539 w 11533696"/>
              <a:gd name="connsiteY3-220" fmla="*/ 6383288 h 6383288"/>
              <a:gd name="connsiteX4-221" fmla="*/ 0 w 11533696"/>
              <a:gd name="connsiteY4-222" fmla="*/ 673951 h 6383288"/>
              <a:gd name="connsiteX5-223" fmla="*/ 351167 w 11533696"/>
              <a:gd name="connsiteY5-224" fmla="*/ 0 h 6383288"/>
              <a:gd name="connsiteX0-225" fmla="*/ 351167 w 11547077"/>
              <a:gd name="connsiteY0-226" fmla="*/ 0 h 6383288"/>
              <a:gd name="connsiteX1-227" fmla="*/ 11547077 w 11547077"/>
              <a:gd name="connsiteY1-228" fmla="*/ 6085343 h 6383288"/>
              <a:gd name="connsiteX2-229" fmla="*/ 11315663 w 11547077"/>
              <a:gd name="connsiteY2-230" fmla="*/ 6383288 h 6383288"/>
              <a:gd name="connsiteX3-231" fmla="*/ 1539 w 11547077"/>
              <a:gd name="connsiteY3-232" fmla="*/ 6383288 h 6383288"/>
              <a:gd name="connsiteX4-233" fmla="*/ 0 w 11547077"/>
              <a:gd name="connsiteY4-234" fmla="*/ 673951 h 6383288"/>
              <a:gd name="connsiteX5-235" fmla="*/ 351167 w 11547077"/>
              <a:gd name="connsiteY5-236" fmla="*/ 0 h 6383288"/>
              <a:gd name="connsiteX0-237" fmla="*/ 351167 w 11542617"/>
              <a:gd name="connsiteY0-238" fmla="*/ 0 h 6383288"/>
              <a:gd name="connsiteX1-239" fmla="*/ 11542617 w 11542617"/>
              <a:gd name="connsiteY1-240" fmla="*/ 6070942 h 6383288"/>
              <a:gd name="connsiteX2-241" fmla="*/ 11315663 w 11542617"/>
              <a:gd name="connsiteY2-242" fmla="*/ 6383288 h 6383288"/>
              <a:gd name="connsiteX3-243" fmla="*/ 1539 w 11542617"/>
              <a:gd name="connsiteY3-244" fmla="*/ 6383288 h 6383288"/>
              <a:gd name="connsiteX4-245" fmla="*/ 0 w 11542617"/>
              <a:gd name="connsiteY4-246" fmla="*/ 673951 h 6383288"/>
              <a:gd name="connsiteX5-247" fmla="*/ 351167 w 11542617"/>
              <a:gd name="connsiteY5-248" fmla="*/ 0 h 6383288"/>
              <a:gd name="connsiteX0-249" fmla="*/ 351167 w 11509566"/>
              <a:gd name="connsiteY0-250" fmla="*/ 0 h 6383288"/>
              <a:gd name="connsiteX1-251" fmla="*/ 11509566 w 11509566"/>
              <a:gd name="connsiteY1-252" fmla="*/ 5774521 h 6383288"/>
              <a:gd name="connsiteX2-253" fmla="*/ 11315663 w 11509566"/>
              <a:gd name="connsiteY2-254" fmla="*/ 6383288 h 6383288"/>
              <a:gd name="connsiteX3-255" fmla="*/ 1539 w 11509566"/>
              <a:gd name="connsiteY3-256" fmla="*/ 6383288 h 6383288"/>
              <a:gd name="connsiteX4-257" fmla="*/ 0 w 11509566"/>
              <a:gd name="connsiteY4-258" fmla="*/ 673951 h 6383288"/>
              <a:gd name="connsiteX5-259" fmla="*/ 351167 w 11509566"/>
              <a:gd name="connsiteY5-260" fmla="*/ 0 h 6383288"/>
              <a:gd name="connsiteX0-261" fmla="*/ 351167 w 11509566"/>
              <a:gd name="connsiteY0-262" fmla="*/ 0 h 6383288"/>
              <a:gd name="connsiteX1-263" fmla="*/ 11509566 w 11509566"/>
              <a:gd name="connsiteY1-264" fmla="*/ 5774521 h 6383288"/>
              <a:gd name="connsiteX2-265" fmla="*/ 11315663 w 11509566"/>
              <a:gd name="connsiteY2-266" fmla="*/ 6383288 h 6383288"/>
              <a:gd name="connsiteX3-267" fmla="*/ 1539 w 11509566"/>
              <a:gd name="connsiteY3-268" fmla="*/ 6383288 h 6383288"/>
              <a:gd name="connsiteX4-269" fmla="*/ 0 w 11509566"/>
              <a:gd name="connsiteY4-270" fmla="*/ 673951 h 6383288"/>
              <a:gd name="connsiteX5-271" fmla="*/ 351167 w 11509566"/>
              <a:gd name="connsiteY5-272" fmla="*/ 0 h 6383288"/>
              <a:gd name="connsiteX0-273" fmla="*/ 362184 w 11509566"/>
              <a:gd name="connsiteY0-274" fmla="*/ 0 h 6027583"/>
              <a:gd name="connsiteX1-275" fmla="*/ 11509566 w 11509566"/>
              <a:gd name="connsiteY1-276" fmla="*/ 5418816 h 6027583"/>
              <a:gd name="connsiteX2-277" fmla="*/ 11315663 w 11509566"/>
              <a:gd name="connsiteY2-278" fmla="*/ 6027583 h 6027583"/>
              <a:gd name="connsiteX3-279" fmla="*/ 1539 w 11509566"/>
              <a:gd name="connsiteY3-280" fmla="*/ 6027583 h 6027583"/>
              <a:gd name="connsiteX4-281" fmla="*/ 0 w 11509566"/>
              <a:gd name="connsiteY4-282" fmla="*/ 318246 h 6027583"/>
              <a:gd name="connsiteX5-283" fmla="*/ 362184 w 11509566"/>
              <a:gd name="connsiteY5-284" fmla="*/ 0 h 602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14" name="组合 13"/>
          <p:cNvGrpSpPr/>
          <p:nvPr/>
        </p:nvGrpSpPr>
        <p:grpSpPr>
          <a:xfrm>
            <a:off x="6656849" y="1526996"/>
            <a:ext cx="4046344" cy="958228"/>
            <a:chOff x="5523363" y="1314920"/>
            <a:chExt cx="3086944" cy="731029"/>
          </a:xfrm>
        </p:grpSpPr>
        <p:sp>
          <p:nvSpPr>
            <p:cNvPr id="15" name="矩形 14"/>
            <p:cNvSpPr/>
            <p:nvPr/>
          </p:nvSpPr>
          <p:spPr>
            <a:xfrm>
              <a:off x="5523363" y="1588086"/>
              <a:ext cx="3086944" cy="45786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a:t>
              </a:r>
            </a:p>
          </p:txBody>
        </p:sp>
        <p:sp>
          <p:nvSpPr>
            <p:cNvPr id="16" name="矩形 15"/>
            <p:cNvSpPr/>
            <p:nvPr/>
          </p:nvSpPr>
          <p:spPr>
            <a:xfrm>
              <a:off x="5523363" y="1314920"/>
              <a:ext cx="1487324" cy="281762"/>
            </a:xfrm>
            <a:prstGeom prst="rect">
              <a:avLst/>
            </a:prstGeom>
          </p:spPr>
          <p:txBody>
            <a:bodyPr wrap="none">
              <a:spAutoFit/>
            </a:bodyPr>
            <a:lstStyle/>
            <a:p>
              <a:r>
                <a:rPr lang="en-US" altLang="zh-CN" b="1" dirty="0">
                  <a:solidFill>
                    <a:srgbClr val="00B050"/>
                  </a:solidFill>
                  <a:latin typeface="微软雅黑" panose="020B0503020204020204" pitchFamily="34" charset="-122"/>
                  <a:ea typeface="微软雅黑" panose="020B0503020204020204" pitchFamily="34" charset="-122"/>
                </a:rPr>
                <a:t>ADD THE TITLE</a:t>
              </a:r>
            </a:p>
          </p:txBody>
        </p:sp>
      </p:grpSp>
      <p:grpSp>
        <p:nvGrpSpPr>
          <p:cNvPr id="17" name="组合 16"/>
          <p:cNvGrpSpPr/>
          <p:nvPr/>
        </p:nvGrpSpPr>
        <p:grpSpPr>
          <a:xfrm>
            <a:off x="6656849" y="2894844"/>
            <a:ext cx="4671263" cy="652743"/>
            <a:chOff x="5607549" y="2476056"/>
            <a:chExt cx="3563693" cy="497976"/>
          </a:xfrm>
        </p:grpSpPr>
        <p:sp>
          <p:nvSpPr>
            <p:cNvPr id="18" name="矩形 17"/>
            <p:cNvSpPr/>
            <p:nvPr/>
          </p:nvSpPr>
          <p:spPr>
            <a:xfrm>
              <a:off x="6228719" y="2517295"/>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19" name="组合 18"/>
            <p:cNvGrpSpPr/>
            <p:nvPr/>
          </p:nvGrpSpPr>
          <p:grpSpPr>
            <a:xfrm>
              <a:off x="5607549" y="2476056"/>
              <a:ext cx="497976" cy="497976"/>
              <a:chOff x="5607549" y="2521897"/>
              <a:chExt cx="497976" cy="497976"/>
            </a:xfrm>
          </p:grpSpPr>
          <p:sp>
            <p:nvSpPr>
              <p:cNvPr id="20" name="椭圆 19"/>
              <p:cNvSpPr/>
              <p:nvPr/>
            </p:nvSpPr>
            <p:spPr>
              <a:xfrm>
                <a:off x="5607549" y="2521897"/>
                <a:ext cx="497976" cy="4979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flipH="1">
                <a:off x="5709115" y="2621443"/>
                <a:ext cx="294846" cy="298883"/>
                <a:chOff x="9363075" y="4967288"/>
                <a:chExt cx="463551" cy="469900"/>
              </a:xfrm>
              <a:solidFill>
                <a:schemeClr val="bg1"/>
              </a:solidFill>
            </p:grpSpPr>
            <p:sp>
              <p:nvSpPr>
                <p:cNvPr id="22"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29" name="组合 28"/>
          <p:cNvGrpSpPr/>
          <p:nvPr/>
        </p:nvGrpSpPr>
        <p:grpSpPr>
          <a:xfrm>
            <a:off x="6656849" y="4099270"/>
            <a:ext cx="4671263" cy="652743"/>
            <a:chOff x="5607549" y="3099264"/>
            <a:chExt cx="3563693" cy="497976"/>
          </a:xfrm>
        </p:grpSpPr>
        <p:sp>
          <p:nvSpPr>
            <p:cNvPr id="30" name="矩形 29"/>
            <p:cNvSpPr/>
            <p:nvPr/>
          </p:nvSpPr>
          <p:spPr>
            <a:xfrm>
              <a:off x="6228719" y="3140503"/>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31" name="组合 30"/>
            <p:cNvGrpSpPr/>
            <p:nvPr/>
          </p:nvGrpSpPr>
          <p:grpSpPr>
            <a:xfrm>
              <a:off x="5607549" y="3099264"/>
              <a:ext cx="497976" cy="497976"/>
              <a:chOff x="5607549" y="3099264"/>
              <a:chExt cx="497976" cy="497976"/>
            </a:xfrm>
          </p:grpSpPr>
          <p:sp>
            <p:nvSpPr>
              <p:cNvPr id="32" name="椭圆 31"/>
              <p:cNvSpPr/>
              <p:nvPr/>
            </p:nvSpPr>
            <p:spPr>
              <a:xfrm>
                <a:off x="5607549" y="3099264"/>
                <a:ext cx="497976" cy="4979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705580" y="3197296"/>
                <a:ext cx="301913" cy="301913"/>
                <a:chOff x="13057188" y="3740150"/>
                <a:chExt cx="474663" cy="474663"/>
              </a:xfrm>
              <a:solidFill>
                <a:schemeClr val="bg1"/>
              </a:solidFill>
            </p:grpSpPr>
            <p:sp>
              <p:nvSpPr>
                <p:cNvPr id="34"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43" name="组合 42"/>
          <p:cNvGrpSpPr/>
          <p:nvPr/>
        </p:nvGrpSpPr>
        <p:grpSpPr>
          <a:xfrm>
            <a:off x="6656849" y="5303696"/>
            <a:ext cx="4671263" cy="652743"/>
            <a:chOff x="5607549" y="3722472"/>
            <a:chExt cx="3563693" cy="497976"/>
          </a:xfrm>
        </p:grpSpPr>
        <p:sp>
          <p:nvSpPr>
            <p:cNvPr id="44" name="矩形 43"/>
            <p:cNvSpPr/>
            <p:nvPr/>
          </p:nvSpPr>
          <p:spPr>
            <a:xfrm>
              <a:off x="6228719" y="3763711"/>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45" name="组合 44"/>
            <p:cNvGrpSpPr/>
            <p:nvPr/>
          </p:nvGrpSpPr>
          <p:grpSpPr>
            <a:xfrm>
              <a:off x="5607549" y="3722472"/>
              <a:ext cx="497976" cy="497976"/>
              <a:chOff x="5607549" y="3676631"/>
              <a:chExt cx="497976" cy="497976"/>
            </a:xfrm>
          </p:grpSpPr>
          <p:sp>
            <p:nvSpPr>
              <p:cNvPr id="46" name="椭圆 45"/>
              <p:cNvSpPr/>
              <p:nvPr/>
            </p:nvSpPr>
            <p:spPr>
              <a:xfrm>
                <a:off x="5607549" y="3676631"/>
                <a:ext cx="497976" cy="4979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5687435" y="3756519"/>
                <a:ext cx="338204" cy="338200"/>
                <a:chOff x="3459051" y="-884634"/>
                <a:chExt cx="492125" cy="492125"/>
              </a:xfrm>
              <a:solidFill>
                <a:schemeClr val="bg1"/>
              </a:solidFill>
            </p:grpSpPr>
            <p:sp>
              <p:nvSpPr>
                <p:cNvPr id="48" name="Freeform 5"/>
                <p:cNvSpPr>
                  <a:spLocks noEditPoints="1"/>
                </p:cNvSpPr>
                <p:nvPr/>
              </p:nvSpPr>
              <p:spPr bwMode="auto">
                <a:xfrm>
                  <a:off x="3459051" y="-684609"/>
                  <a:ext cx="107950" cy="184150"/>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
                <p:cNvSpPr>
                  <a:spLocks noEditPoints="1"/>
                </p:cNvSpPr>
                <p:nvPr/>
              </p:nvSpPr>
              <p:spPr bwMode="auto">
                <a:xfrm>
                  <a:off x="3843226" y="-684609"/>
                  <a:ext cx="107950" cy="184150"/>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
                <p:cNvSpPr/>
                <p:nvPr/>
              </p:nvSpPr>
              <p:spPr bwMode="auto">
                <a:xfrm>
                  <a:off x="3874976" y="-470296"/>
                  <a:ext cx="46038" cy="46038"/>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Rectangle 8"/>
                <p:cNvSpPr>
                  <a:spLocks noChangeArrowheads="1"/>
                </p:cNvSpPr>
                <p:nvPr/>
              </p:nvSpPr>
              <p:spPr bwMode="auto">
                <a:xfrm>
                  <a:off x="3813064" y="-454421"/>
                  <a:ext cx="619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Freeform 9"/>
                <p:cNvSpPr>
                  <a:spLocks noEditPoints="1"/>
                </p:cNvSpPr>
                <p:nvPr/>
              </p:nvSpPr>
              <p:spPr bwMode="auto">
                <a:xfrm>
                  <a:off x="3728926" y="-484584"/>
                  <a:ext cx="92075"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
                <p:cNvSpPr/>
                <p:nvPr/>
              </p:nvSpPr>
              <p:spPr bwMode="auto">
                <a:xfrm>
                  <a:off x="3536839" y="-884634"/>
                  <a:ext cx="338138" cy="168275"/>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pic>
        <p:nvPicPr>
          <p:cNvPr id="54" name="图片 53"/>
          <p:cNvPicPr>
            <a:picLocks noChangeAspect="1"/>
          </p:cNvPicPr>
          <p:nvPr/>
        </p:nvPicPr>
        <p:blipFill>
          <a:blip r:embed="rId2" cstate="print">
            <a:extLst>
              <a:ext uri="{28A0092B-C50C-407E-A947-70E740481C1C}">
                <a14:useLocalDpi xmlns:a14="http://schemas.microsoft.com/office/drawing/2010/main" val="0"/>
              </a:ext>
            </a:extLst>
          </a:blip>
          <a:srcRect l="8647" t="2345" r="18736" b="2345"/>
          <a:stretch>
            <a:fillRect/>
          </a:stretch>
        </p:blipFill>
        <p:spPr>
          <a:xfrm>
            <a:off x="863891" y="3797252"/>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rcRect l="6865" t="1307" r="20518" b="3383"/>
          <a:stretch>
            <a:fillRect/>
          </a:stretch>
        </p:blipFill>
        <p:spPr>
          <a:xfrm>
            <a:off x="3428096" y="1245964"/>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56" name="图片 55"/>
          <p:cNvPicPr>
            <a:picLocks noChangeAspect="1"/>
          </p:cNvPicPr>
          <p:nvPr/>
        </p:nvPicPr>
        <p:blipFill>
          <a:blip r:embed="rId4" cstate="print">
            <a:extLst>
              <a:ext uri="{28A0092B-C50C-407E-A947-70E740481C1C}">
                <a14:useLocalDpi xmlns:a14="http://schemas.microsoft.com/office/drawing/2010/main" val="0"/>
              </a:ext>
            </a:extLst>
          </a:blip>
          <a:srcRect l="24857" t="2345" r="11502" b="2345"/>
          <a:stretch>
            <a:fillRect/>
          </a:stretch>
        </p:blipFill>
        <p:spPr>
          <a:xfrm>
            <a:off x="3428096" y="3797252"/>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57" name="图片 56"/>
          <p:cNvPicPr>
            <a:picLocks noChangeAspect="1"/>
          </p:cNvPicPr>
          <p:nvPr/>
        </p:nvPicPr>
        <p:blipFill>
          <a:blip r:embed="rId5" cstate="print">
            <a:extLst>
              <a:ext uri="{28A0092B-C50C-407E-A947-70E740481C1C}">
                <a14:useLocalDpi xmlns:a14="http://schemas.microsoft.com/office/drawing/2010/main" val="0"/>
              </a:ext>
            </a:extLst>
          </a:blip>
          <a:srcRect l="18230" t="2345" r="18230" b="2345"/>
          <a:stretch>
            <a:fillRect/>
          </a:stretch>
        </p:blipFill>
        <p:spPr>
          <a:xfrm>
            <a:off x="863891" y="1245964"/>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spTree>
  </p:cSld>
  <p:clrMapOvr>
    <a:masterClrMapping/>
  </p:clrMapOvr>
  <p:transition spd="slow">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1313</Words>
  <Application>Microsoft Office PowerPoint</Application>
  <PresentationFormat>宽屏</PresentationFormat>
  <Paragraphs>214</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FontAwesome</vt:lpstr>
      <vt:lpstr>HelveticaNeueLT Pro 67 MdCn</vt:lpstr>
      <vt:lpstr>Segoe UI Black</vt:lpstr>
      <vt:lpstr>Trajan Pro</vt:lpstr>
      <vt:lpstr>华文细黑</vt:lpstr>
      <vt:lpstr>微软雅黑</vt:lpstr>
      <vt:lpstr>Arial</vt:lpstr>
      <vt:lpstr>Calibri</vt:lpstr>
      <vt:lpstr>Calibri Light</vt:lpstr>
      <vt:lpstr>Franklin Gothic Medium Cond</vt:lpstr>
      <vt:lpstr>Segoe UI Light</vt:lpstr>
      <vt:lpstr>Segoe UI Semibold</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subject>哎呀小小草</dc:subject>
  <dc:creator>哎呀小小草</dc:creator>
  <dc:description>https://800sucai.taobao.com</dc:description>
  <cp:lastModifiedBy>Administrator</cp:lastModifiedBy>
  <cp:revision>32</cp:revision>
  <dcterms:created xsi:type="dcterms:W3CDTF">2015-04-17T07:21:00Z</dcterms:created>
  <dcterms:modified xsi:type="dcterms:W3CDTF">2019-01-10T12:29:13Z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